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9" r:id="rId1"/>
  </p:sldMasterIdLst>
  <p:notesMasterIdLst>
    <p:notesMasterId r:id="rId28"/>
  </p:notesMasterIdLst>
  <p:sldIdLst>
    <p:sldId id="256" r:id="rId2"/>
    <p:sldId id="304" r:id="rId3"/>
    <p:sldId id="261" r:id="rId4"/>
    <p:sldId id="303" r:id="rId5"/>
    <p:sldId id="302" r:id="rId6"/>
    <p:sldId id="264" r:id="rId7"/>
    <p:sldId id="296" r:id="rId8"/>
    <p:sldId id="295" r:id="rId9"/>
    <p:sldId id="308" r:id="rId10"/>
    <p:sldId id="292" r:id="rId11"/>
    <p:sldId id="287" r:id="rId12"/>
    <p:sldId id="288" r:id="rId13"/>
    <p:sldId id="289" r:id="rId14"/>
    <p:sldId id="290" r:id="rId15"/>
    <p:sldId id="291" r:id="rId16"/>
    <p:sldId id="305" r:id="rId17"/>
    <p:sldId id="306" r:id="rId18"/>
    <p:sldId id="300" r:id="rId19"/>
    <p:sldId id="307" r:id="rId20"/>
    <p:sldId id="313" r:id="rId21"/>
    <p:sldId id="319" r:id="rId22"/>
    <p:sldId id="316" r:id="rId23"/>
    <p:sldId id="311" r:id="rId24"/>
    <p:sldId id="314" r:id="rId25"/>
    <p:sldId id="315" r:id="rId26"/>
    <p:sldId id="279" r:id="rId27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83C6009-24E1-43DF-BA25-82EF82DF5826}">
  <a:tblStyle styleId="{183C6009-24E1-43DF-BA25-82EF82DF582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367"/>
    <p:restoredTop sz="94643"/>
  </p:normalViewPr>
  <p:slideViewPr>
    <p:cSldViewPr snapToGrid="0" snapToObjects="1">
      <p:cViewPr>
        <p:scale>
          <a:sx n="100" d="100"/>
          <a:sy n="100" d="100"/>
        </p:scale>
        <p:origin x="144" y="11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notesMaster" Target="notesMasters/notesMaster1.xml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3" name="Shape 383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4" name="Shape 38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7" name="Shape 386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8" name="Shape 38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13057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8" name="Shape 383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9" name="Shape 38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16210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8" name="Shape 383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9" name="Shape 38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47976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8" name="Shape 383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9" name="Shape 38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71799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8" name="Shape 383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9" name="Shape 38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81048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8" name="Shape 383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9" name="Shape 38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3566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2" name="Shape 390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3" name="Shape 39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73551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2" name="Shape 390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3" name="Shape 39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362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8" name="Shape 383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9" name="Shape 38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922654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5" name="Shape 385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6" name="Shape 38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295232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5" name="Shape 385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6" name="Shape 38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113615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7" name="Shape 386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8" name="Shape 38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648152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12552411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5" name="Shape 385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6" name="Shape 38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93888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7" name="Shape 386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8" name="Shape 38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381769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7" name="Shape 386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8" name="Shape 38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52656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5" name="Shape 403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6" name="Shape 403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7" name="Shape 386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8" name="Shape 38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5" name="Shape 385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6" name="Shape 38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61523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7" name="Shape 386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8" name="Shape 38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98217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2" name="Shape 390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3" name="Shape 39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2" name="Shape 390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3" name="Shape 39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765794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2" name="Shape 390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3" name="Shape 39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87208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5" name="Shape 385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6" name="Shape 38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34589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rgbClr val="003B55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762000" y="696425"/>
            <a:ext cx="53967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None/>
              <a:defRPr sz="6000">
                <a:solidFill>
                  <a:srgbClr val="80BFB7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None/>
              <a:defRPr sz="6000">
                <a:solidFill>
                  <a:srgbClr val="80BFB7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None/>
              <a:defRPr sz="6000">
                <a:solidFill>
                  <a:srgbClr val="80BFB7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None/>
              <a:defRPr sz="6000">
                <a:solidFill>
                  <a:srgbClr val="80BFB7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None/>
              <a:defRPr sz="6000">
                <a:solidFill>
                  <a:srgbClr val="80BFB7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None/>
              <a:defRPr sz="6000">
                <a:solidFill>
                  <a:srgbClr val="80BFB7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None/>
              <a:defRPr sz="6000">
                <a:solidFill>
                  <a:srgbClr val="80BFB7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None/>
              <a:defRPr sz="6000">
                <a:solidFill>
                  <a:srgbClr val="80BFB7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None/>
              <a:defRPr sz="6000">
                <a:solidFill>
                  <a:srgbClr val="80BFB7"/>
                </a:solidFill>
              </a:defRPr>
            </a:lvl9pPr>
          </a:lstStyle>
          <a:p>
            <a:endParaRPr/>
          </a:p>
        </p:txBody>
      </p:sp>
      <p:grpSp>
        <p:nvGrpSpPr>
          <p:cNvPr id="11" name="Shape 11"/>
          <p:cNvGrpSpPr/>
          <p:nvPr/>
        </p:nvGrpSpPr>
        <p:grpSpPr>
          <a:xfrm rot="10800000">
            <a:off x="8705367" y="28698"/>
            <a:ext cx="410132" cy="5086302"/>
            <a:chOff x="836200" y="238125"/>
            <a:chExt cx="422425" cy="5238750"/>
          </a:xfrm>
        </p:grpSpPr>
        <p:sp>
          <p:nvSpPr>
            <p:cNvPr id="12" name="Shape 12"/>
            <p:cNvSpPr/>
            <p:nvPr/>
          </p:nvSpPr>
          <p:spPr>
            <a:xfrm>
              <a:off x="83620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Shape 13"/>
            <p:cNvSpPr/>
            <p:nvPr/>
          </p:nvSpPr>
          <p:spPr>
            <a:xfrm>
              <a:off x="83620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Shape 14"/>
            <p:cNvSpPr/>
            <p:nvPr/>
          </p:nvSpPr>
          <p:spPr>
            <a:xfrm>
              <a:off x="83620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Shape 15"/>
            <p:cNvSpPr/>
            <p:nvPr/>
          </p:nvSpPr>
          <p:spPr>
            <a:xfrm>
              <a:off x="83620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Shape 16"/>
            <p:cNvSpPr/>
            <p:nvPr/>
          </p:nvSpPr>
          <p:spPr>
            <a:xfrm>
              <a:off x="83620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Shape 17"/>
            <p:cNvSpPr/>
            <p:nvPr/>
          </p:nvSpPr>
          <p:spPr>
            <a:xfrm>
              <a:off x="83620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Shape 18"/>
            <p:cNvSpPr/>
            <p:nvPr/>
          </p:nvSpPr>
          <p:spPr>
            <a:xfrm>
              <a:off x="83620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Shape 19"/>
            <p:cNvSpPr/>
            <p:nvPr/>
          </p:nvSpPr>
          <p:spPr>
            <a:xfrm>
              <a:off x="83620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Shape 20"/>
            <p:cNvSpPr/>
            <p:nvPr/>
          </p:nvSpPr>
          <p:spPr>
            <a:xfrm>
              <a:off x="83620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Shape 21"/>
            <p:cNvSpPr/>
            <p:nvPr/>
          </p:nvSpPr>
          <p:spPr>
            <a:xfrm>
              <a:off x="83620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Shape 22"/>
            <p:cNvSpPr/>
            <p:nvPr/>
          </p:nvSpPr>
          <p:spPr>
            <a:xfrm>
              <a:off x="83620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Shape 23"/>
            <p:cNvSpPr/>
            <p:nvPr/>
          </p:nvSpPr>
          <p:spPr>
            <a:xfrm>
              <a:off x="83620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Shape 24"/>
            <p:cNvSpPr/>
            <p:nvPr/>
          </p:nvSpPr>
          <p:spPr>
            <a:xfrm>
              <a:off x="83620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Shape 25"/>
            <p:cNvSpPr/>
            <p:nvPr/>
          </p:nvSpPr>
          <p:spPr>
            <a:xfrm>
              <a:off x="83620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Shape 26"/>
            <p:cNvSpPr/>
            <p:nvPr/>
          </p:nvSpPr>
          <p:spPr>
            <a:xfrm>
              <a:off x="83620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Shape 27"/>
            <p:cNvSpPr/>
            <p:nvPr/>
          </p:nvSpPr>
          <p:spPr>
            <a:xfrm>
              <a:off x="83620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Shape 28"/>
            <p:cNvSpPr/>
            <p:nvPr/>
          </p:nvSpPr>
          <p:spPr>
            <a:xfrm>
              <a:off x="83620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Shape 29"/>
            <p:cNvSpPr/>
            <p:nvPr/>
          </p:nvSpPr>
          <p:spPr>
            <a:xfrm>
              <a:off x="83620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Shape 30"/>
            <p:cNvSpPr/>
            <p:nvPr/>
          </p:nvSpPr>
          <p:spPr>
            <a:xfrm>
              <a:off x="83620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Shape 31"/>
            <p:cNvSpPr/>
            <p:nvPr/>
          </p:nvSpPr>
          <p:spPr>
            <a:xfrm>
              <a:off x="83620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Shape 32"/>
            <p:cNvSpPr/>
            <p:nvPr/>
          </p:nvSpPr>
          <p:spPr>
            <a:xfrm>
              <a:off x="83620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Shape 33"/>
            <p:cNvSpPr/>
            <p:nvPr/>
          </p:nvSpPr>
          <p:spPr>
            <a:xfrm>
              <a:off x="83620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Shape 34"/>
            <p:cNvSpPr/>
            <p:nvPr/>
          </p:nvSpPr>
          <p:spPr>
            <a:xfrm>
              <a:off x="83620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Shape 35"/>
            <p:cNvSpPr/>
            <p:nvPr/>
          </p:nvSpPr>
          <p:spPr>
            <a:xfrm>
              <a:off x="83620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Shape 36"/>
            <p:cNvSpPr/>
            <p:nvPr/>
          </p:nvSpPr>
          <p:spPr>
            <a:xfrm>
              <a:off x="83620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Shape 37"/>
            <p:cNvSpPr/>
            <p:nvPr/>
          </p:nvSpPr>
          <p:spPr>
            <a:xfrm>
              <a:off x="83620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Shape 38"/>
            <p:cNvSpPr/>
            <p:nvPr/>
          </p:nvSpPr>
          <p:spPr>
            <a:xfrm>
              <a:off x="83620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Shape 39"/>
            <p:cNvSpPr/>
            <p:nvPr/>
          </p:nvSpPr>
          <p:spPr>
            <a:xfrm>
              <a:off x="83620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Shape 40"/>
            <p:cNvSpPr/>
            <p:nvPr/>
          </p:nvSpPr>
          <p:spPr>
            <a:xfrm>
              <a:off x="83620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Shape 41"/>
            <p:cNvSpPr/>
            <p:nvPr/>
          </p:nvSpPr>
          <p:spPr>
            <a:xfrm>
              <a:off x="83620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Shape 42"/>
            <p:cNvSpPr/>
            <p:nvPr/>
          </p:nvSpPr>
          <p:spPr>
            <a:xfrm>
              <a:off x="83620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Shape 43"/>
            <p:cNvSpPr/>
            <p:nvPr/>
          </p:nvSpPr>
          <p:spPr>
            <a:xfrm>
              <a:off x="83620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Shape 44"/>
            <p:cNvSpPr/>
            <p:nvPr/>
          </p:nvSpPr>
          <p:spPr>
            <a:xfrm>
              <a:off x="83620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Shape 45"/>
            <p:cNvSpPr/>
            <p:nvPr/>
          </p:nvSpPr>
          <p:spPr>
            <a:xfrm>
              <a:off x="83620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Shape 46"/>
            <p:cNvSpPr/>
            <p:nvPr/>
          </p:nvSpPr>
          <p:spPr>
            <a:xfrm>
              <a:off x="83620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Shape 47"/>
            <p:cNvSpPr/>
            <p:nvPr/>
          </p:nvSpPr>
          <p:spPr>
            <a:xfrm>
              <a:off x="98670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Shape 48"/>
            <p:cNvSpPr/>
            <p:nvPr/>
          </p:nvSpPr>
          <p:spPr>
            <a:xfrm>
              <a:off x="98670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Shape 49"/>
            <p:cNvSpPr/>
            <p:nvPr/>
          </p:nvSpPr>
          <p:spPr>
            <a:xfrm>
              <a:off x="98670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Shape 50"/>
            <p:cNvSpPr/>
            <p:nvPr/>
          </p:nvSpPr>
          <p:spPr>
            <a:xfrm>
              <a:off x="98670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Shape 51"/>
            <p:cNvSpPr/>
            <p:nvPr/>
          </p:nvSpPr>
          <p:spPr>
            <a:xfrm>
              <a:off x="98670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Shape 52"/>
            <p:cNvSpPr/>
            <p:nvPr/>
          </p:nvSpPr>
          <p:spPr>
            <a:xfrm>
              <a:off x="98670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Shape 53"/>
            <p:cNvSpPr/>
            <p:nvPr/>
          </p:nvSpPr>
          <p:spPr>
            <a:xfrm>
              <a:off x="98670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Shape 54"/>
            <p:cNvSpPr/>
            <p:nvPr/>
          </p:nvSpPr>
          <p:spPr>
            <a:xfrm>
              <a:off x="98670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Shape 55"/>
            <p:cNvSpPr/>
            <p:nvPr/>
          </p:nvSpPr>
          <p:spPr>
            <a:xfrm>
              <a:off x="98670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Shape 56"/>
            <p:cNvSpPr/>
            <p:nvPr/>
          </p:nvSpPr>
          <p:spPr>
            <a:xfrm>
              <a:off x="98670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Shape 57"/>
            <p:cNvSpPr/>
            <p:nvPr/>
          </p:nvSpPr>
          <p:spPr>
            <a:xfrm>
              <a:off x="98670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Shape 58"/>
            <p:cNvSpPr/>
            <p:nvPr/>
          </p:nvSpPr>
          <p:spPr>
            <a:xfrm>
              <a:off x="98670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Shape 59"/>
            <p:cNvSpPr/>
            <p:nvPr/>
          </p:nvSpPr>
          <p:spPr>
            <a:xfrm>
              <a:off x="98670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Shape 60"/>
            <p:cNvSpPr/>
            <p:nvPr/>
          </p:nvSpPr>
          <p:spPr>
            <a:xfrm>
              <a:off x="98670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Shape 61"/>
            <p:cNvSpPr/>
            <p:nvPr/>
          </p:nvSpPr>
          <p:spPr>
            <a:xfrm>
              <a:off x="98670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Shape 62"/>
            <p:cNvSpPr/>
            <p:nvPr/>
          </p:nvSpPr>
          <p:spPr>
            <a:xfrm>
              <a:off x="98670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Shape 63"/>
            <p:cNvSpPr/>
            <p:nvPr/>
          </p:nvSpPr>
          <p:spPr>
            <a:xfrm>
              <a:off x="98670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Shape 64"/>
            <p:cNvSpPr/>
            <p:nvPr/>
          </p:nvSpPr>
          <p:spPr>
            <a:xfrm>
              <a:off x="98670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Shape 65"/>
            <p:cNvSpPr/>
            <p:nvPr/>
          </p:nvSpPr>
          <p:spPr>
            <a:xfrm>
              <a:off x="98670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Shape 66"/>
            <p:cNvSpPr/>
            <p:nvPr/>
          </p:nvSpPr>
          <p:spPr>
            <a:xfrm>
              <a:off x="98670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Shape 67"/>
            <p:cNvSpPr/>
            <p:nvPr/>
          </p:nvSpPr>
          <p:spPr>
            <a:xfrm>
              <a:off x="98670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Shape 68"/>
            <p:cNvSpPr/>
            <p:nvPr/>
          </p:nvSpPr>
          <p:spPr>
            <a:xfrm>
              <a:off x="98670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Shape 69"/>
            <p:cNvSpPr/>
            <p:nvPr/>
          </p:nvSpPr>
          <p:spPr>
            <a:xfrm>
              <a:off x="98670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Shape 70"/>
            <p:cNvSpPr/>
            <p:nvPr/>
          </p:nvSpPr>
          <p:spPr>
            <a:xfrm>
              <a:off x="1137200" y="2381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Shape 71"/>
            <p:cNvSpPr/>
            <p:nvPr/>
          </p:nvSpPr>
          <p:spPr>
            <a:xfrm>
              <a:off x="1137200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Shape 72"/>
            <p:cNvSpPr/>
            <p:nvPr/>
          </p:nvSpPr>
          <p:spPr>
            <a:xfrm>
              <a:off x="1137200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Shape 73"/>
            <p:cNvSpPr/>
            <p:nvPr/>
          </p:nvSpPr>
          <p:spPr>
            <a:xfrm>
              <a:off x="1137200" y="11411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Shape 74"/>
            <p:cNvSpPr/>
            <p:nvPr/>
          </p:nvSpPr>
          <p:spPr>
            <a:xfrm>
              <a:off x="1137200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Shape 75"/>
            <p:cNvSpPr/>
            <p:nvPr/>
          </p:nvSpPr>
          <p:spPr>
            <a:xfrm>
              <a:off x="1137200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Shape 76"/>
            <p:cNvSpPr/>
            <p:nvPr/>
          </p:nvSpPr>
          <p:spPr>
            <a:xfrm>
              <a:off x="1137200" y="21947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Shape 77"/>
            <p:cNvSpPr/>
            <p:nvPr/>
          </p:nvSpPr>
          <p:spPr>
            <a:xfrm>
              <a:off x="1137200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Shape 78"/>
            <p:cNvSpPr/>
            <p:nvPr/>
          </p:nvSpPr>
          <p:spPr>
            <a:xfrm>
              <a:off x="1137200" y="24957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Shape 79"/>
            <p:cNvSpPr/>
            <p:nvPr/>
          </p:nvSpPr>
          <p:spPr>
            <a:xfrm>
              <a:off x="1137200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Shape 80"/>
            <p:cNvSpPr/>
            <p:nvPr/>
          </p:nvSpPr>
          <p:spPr>
            <a:xfrm>
              <a:off x="1137200" y="29473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Shape 81"/>
            <p:cNvSpPr/>
            <p:nvPr/>
          </p:nvSpPr>
          <p:spPr>
            <a:xfrm>
              <a:off x="1137200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Shape 82"/>
            <p:cNvSpPr/>
            <p:nvPr/>
          </p:nvSpPr>
          <p:spPr>
            <a:xfrm>
              <a:off x="1137200" y="33988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Shape 83"/>
            <p:cNvSpPr/>
            <p:nvPr/>
          </p:nvSpPr>
          <p:spPr>
            <a:xfrm>
              <a:off x="1137200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Shape 84"/>
            <p:cNvSpPr/>
            <p:nvPr/>
          </p:nvSpPr>
          <p:spPr>
            <a:xfrm>
              <a:off x="1137200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Shape 85"/>
            <p:cNvSpPr/>
            <p:nvPr/>
          </p:nvSpPr>
          <p:spPr>
            <a:xfrm>
              <a:off x="1137200" y="40008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Shape 86"/>
            <p:cNvSpPr/>
            <p:nvPr/>
          </p:nvSpPr>
          <p:spPr>
            <a:xfrm>
              <a:off x="1137200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Shape 87"/>
            <p:cNvSpPr/>
            <p:nvPr/>
          </p:nvSpPr>
          <p:spPr>
            <a:xfrm>
              <a:off x="1137200" y="46029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Shape 88"/>
            <p:cNvSpPr/>
            <p:nvPr/>
          </p:nvSpPr>
          <p:spPr>
            <a:xfrm>
              <a:off x="1137200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Shape 89"/>
            <p:cNvSpPr/>
            <p:nvPr/>
          </p:nvSpPr>
          <p:spPr>
            <a:xfrm>
              <a:off x="1137200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Shape 90"/>
            <p:cNvSpPr/>
            <p:nvPr/>
          </p:nvSpPr>
          <p:spPr>
            <a:xfrm>
              <a:off x="1137200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Shape 91"/>
            <p:cNvSpPr/>
            <p:nvPr/>
          </p:nvSpPr>
          <p:spPr>
            <a:xfrm>
              <a:off x="1137200" y="53554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" name="Shape 92"/>
          <p:cNvGrpSpPr/>
          <p:nvPr/>
        </p:nvGrpSpPr>
        <p:grpSpPr>
          <a:xfrm rot="10800000">
            <a:off x="6659535" y="28698"/>
            <a:ext cx="2309844" cy="5086302"/>
            <a:chOff x="986700" y="238125"/>
            <a:chExt cx="2379075" cy="5238750"/>
          </a:xfrm>
        </p:grpSpPr>
        <p:sp>
          <p:nvSpPr>
            <p:cNvPr id="93" name="Shape 93"/>
            <p:cNvSpPr/>
            <p:nvPr/>
          </p:nvSpPr>
          <p:spPr>
            <a:xfrm>
              <a:off x="98670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Shape 94"/>
            <p:cNvSpPr/>
            <p:nvPr/>
          </p:nvSpPr>
          <p:spPr>
            <a:xfrm>
              <a:off x="98670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Shape 95"/>
            <p:cNvSpPr/>
            <p:nvPr/>
          </p:nvSpPr>
          <p:spPr>
            <a:xfrm>
              <a:off x="98670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Shape 96"/>
            <p:cNvSpPr/>
            <p:nvPr/>
          </p:nvSpPr>
          <p:spPr>
            <a:xfrm>
              <a:off x="98670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Shape 97"/>
            <p:cNvSpPr/>
            <p:nvPr/>
          </p:nvSpPr>
          <p:spPr>
            <a:xfrm>
              <a:off x="98670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Shape 98"/>
            <p:cNvSpPr/>
            <p:nvPr/>
          </p:nvSpPr>
          <p:spPr>
            <a:xfrm>
              <a:off x="98670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Shape 99"/>
            <p:cNvSpPr/>
            <p:nvPr/>
          </p:nvSpPr>
          <p:spPr>
            <a:xfrm>
              <a:off x="98670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Shape 100"/>
            <p:cNvSpPr/>
            <p:nvPr/>
          </p:nvSpPr>
          <p:spPr>
            <a:xfrm>
              <a:off x="98670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Shape 101"/>
            <p:cNvSpPr/>
            <p:nvPr/>
          </p:nvSpPr>
          <p:spPr>
            <a:xfrm>
              <a:off x="98670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Shape 102"/>
            <p:cNvSpPr/>
            <p:nvPr/>
          </p:nvSpPr>
          <p:spPr>
            <a:xfrm>
              <a:off x="98670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Shape 103"/>
            <p:cNvSpPr/>
            <p:nvPr/>
          </p:nvSpPr>
          <p:spPr>
            <a:xfrm>
              <a:off x="98670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Shape 104"/>
            <p:cNvSpPr/>
            <p:nvPr/>
          </p:nvSpPr>
          <p:spPr>
            <a:xfrm>
              <a:off x="98670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Shape 105"/>
            <p:cNvSpPr/>
            <p:nvPr/>
          </p:nvSpPr>
          <p:spPr>
            <a:xfrm>
              <a:off x="1137200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Shape 106"/>
            <p:cNvSpPr/>
            <p:nvPr/>
          </p:nvSpPr>
          <p:spPr>
            <a:xfrm>
              <a:off x="1137200" y="6896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Shape 107"/>
            <p:cNvSpPr/>
            <p:nvPr/>
          </p:nvSpPr>
          <p:spPr>
            <a:xfrm>
              <a:off x="1137200" y="8401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Shape 108"/>
            <p:cNvSpPr/>
            <p:nvPr/>
          </p:nvSpPr>
          <p:spPr>
            <a:xfrm>
              <a:off x="1137200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Shape 109"/>
            <p:cNvSpPr/>
            <p:nvPr/>
          </p:nvSpPr>
          <p:spPr>
            <a:xfrm>
              <a:off x="1137200" y="17432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Shape 110"/>
            <p:cNvSpPr/>
            <p:nvPr/>
          </p:nvSpPr>
          <p:spPr>
            <a:xfrm>
              <a:off x="1137200" y="18937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Shape 111"/>
            <p:cNvSpPr/>
            <p:nvPr/>
          </p:nvSpPr>
          <p:spPr>
            <a:xfrm>
              <a:off x="1137200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Shape 112"/>
            <p:cNvSpPr/>
            <p:nvPr/>
          </p:nvSpPr>
          <p:spPr>
            <a:xfrm>
              <a:off x="1137200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Shape 113"/>
            <p:cNvSpPr/>
            <p:nvPr/>
          </p:nvSpPr>
          <p:spPr>
            <a:xfrm>
              <a:off x="1137200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Shape 114"/>
            <p:cNvSpPr/>
            <p:nvPr/>
          </p:nvSpPr>
          <p:spPr>
            <a:xfrm>
              <a:off x="1137200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Shape 115"/>
            <p:cNvSpPr/>
            <p:nvPr/>
          </p:nvSpPr>
          <p:spPr>
            <a:xfrm>
              <a:off x="1137200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Shape 116"/>
            <p:cNvSpPr/>
            <p:nvPr/>
          </p:nvSpPr>
          <p:spPr>
            <a:xfrm>
              <a:off x="1137200" y="44524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Shape 117"/>
            <p:cNvSpPr/>
            <p:nvPr/>
          </p:nvSpPr>
          <p:spPr>
            <a:xfrm>
              <a:off x="1137200" y="49039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Shape 118"/>
            <p:cNvSpPr/>
            <p:nvPr/>
          </p:nvSpPr>
          <p:spPr>
            <a:xfrm>
              <a:off x="12877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Shape 119"/>
            <p:cNvSpPr/>
            <p:nvPr/>
          </p:nvSpPr>
          <p:spPr>
            <a:xfrm>
              <a:off x="128772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Shape 120"/>
            <p:cNvSpPr/>
            <p:nvPr/>
          </p:nvSpPr>
          <p:spPr>
            <a:xfrm>
              <a:off x="12877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Shape 121"/>
            <p:cNvSpPr/>
            <p:nvPr/>
          </p:nvSpPr>
          <p:spPr>
            <a:xfrm>
              <a:off x="128772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Shape 122"/>
            <p:cNvSpPr/>
            <p:nvPr/>
          </p:nvSpPr>
          <p:spPr>
            <a:xfrm>
              <a:off x="128772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Shape 123"/>
            <p:cNvSpPr/>
            <p:nvPr/>
          </p:nvSpPr>
          <p:spPr>
            <a:xfrm>
              <a:off x="12877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Shape 124"/>
            <p:cNvSpPr/>
            <p:nvPr/>
          </p:nvSpPr>
          <p:spPr>
            <a:xfrm>
              <a:off x="12877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Shape 125"/>
            <p:cNvSpPr/>
            <p:nvPr/>
          </p:nvSpPr>
          <p:spPr>
            <a:xfrm>
              <a:off x="12877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Shape 126"/>
            <p:cNvSpPr/>
            <p:nvPr/>
          </p:nvSpPr>
          <p:spPr>
            <a:xfrm>
              <a:off x="12877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Shape 127"/>
            <p:cNvSpPr/>
            <p:nvPr/>
          </p:nvSpPr>
          <p:spPr>
            <a:xfrm>
              <a:off x="12877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Shape 128"/>
            <p:cNvSpPr/>
            <p:nvPr/>
          </p:nvSpPr>
          <p:spPr>
            <a:xfrm>
              <a:off x="12877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Shape 129"/>
            <p:cNvSpPr/>
            <p:nvPr/>
          </p:nvSpPr>
          <p:spPr>
            <a:xfrm>
              <a:off x="128772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Shape 130"/>
            <p:cNvSpPr/>
            <p:nvPr/>
          </p:nvSpPr>
          <p:spPr>
            <a:xfrm>
              <a:off x="128772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Shape 131"/>
            <p:cNvSpPr/>
            <p:nvPr/>
          </p:nvSpPr>
          <p:spPr>
            <a:xfrm>
              <a:off x="12877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Shape 132"/>
            <p:cNvSpPr/>
            <p:nvPr/>
          </p:nvSpPr>
          <p:spPr>
            <a:xfrm>
              <a:off x="128772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Shape 133"/>
            <p:cNvSpPr/>
            <p:nvPr/>
          </p:nvSpPr>
          <p:spPr>
            <a:xfrm>
              <a:off x="12877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Shape 134"/>
            <p:cNvSpPr/>
            <p:nvPr/>
          </p:nvSpPr>
          <p:spPr>
            <a:xfrm>
              <a:off x="12877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Shape 135"/>
            <p:cNvSpPr/>
            <p:nvPr/>
          </p:nvSpPr>
          <p:spPr>
            <a:xfrm>
              <a:off x="128772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Shape 136"/>
            <p:cNvSpPr/>
            <p:nvPr/>
          </p:nvSpPr>
          <p:spPr>
            <a:xfrm>
              <a:off x="12877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Shape 137"/>
            <p:cNvSpPr/>
            <p:nvPr/>
          </p:nvSpPr>
          <p:spPr>
            <a:xfrm>
              <a:off x="128772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Shape 138"/>
            <p:cNvSpPr/>
            <p:nvPr/>
          </p:nvSpPr>
          <p:spPr>
            <a:xfrm>
              <a:off x="14382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Shape 139"/>
            <p:cNvSpPr/>
            <p:nvPr/>
          </p:nvSpPr>
          <p:spPr>
            <a:xfrm>
              <a:off x="143822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Shape 140"/>
            <p:cNvSpPr/>
            <p:nvPr/>
          </p:nvSpPr>
          <p:spPr>
            <a:xfrm>
              <a:off x="14382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Shape 141"/>
            <p:cNvSpPr/>
            <p:nvPr/>
          </p:nvSpPr>
          <p:spPr>
            <a:xfrm>
              <a:off x="143822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Shape 142"/>
            <p:cNvSpPr/>
            <p:nvPr/>
          </p:nvSpPr>
          <p:spPr>
            <a:xfrm>
              <a:off x="14382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Shape 143"/>
            <p:cNvSpPr/>
            <p:nvPr/>
          </p:nvSpPr>
          <p:spPr>
            <a:xfrm>
              <a:off x="143822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Shape 144"/>
            <p:cNvSpPr/>
            <p:nvPr/>
          </p:nvSpPr>
          <p:spPr>
            <a:xfrm>
              <a:off x="143822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Shape 145"/>
            <p:cNvSpPr/>
            <p:nvPr/>
          </p:nvSpPr>
          <p:spPr>
            <a:xfrm>
              <a:off x="143822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Shape 146"/>
            <p:cNvSpPr/>
            <p:nvPr/>
          </p:nvSpPr>
          <p:spPr>
            <a:xfrm>
              <a:off x="14382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Shape 147"/>
            <p:cNvSpPr/>
            <p:nvPr/>
          </p:nvSpPr>
          <p:spPr>
            <a:xfrm>
              <a:off x="143822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Shape 148"/>
            <p:cNvSpPr/>
            <p:nvPr/>
          </p:nvSpPr>
          <p:spPr>
            <a:xfrm>
              <a:off x="143822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Shape 149"/>
            <p:cNvSpPr/>
            <p:nvPr/>
          </p:nvSpPr>
          <p:spPr>
            <a:xfrm>
              <a:off x="143822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Shape 150"/>
            <p:cNvSpPr/>
            <p:nvPr/>
          </p:nvSpPr>
          <p:spPr>
            <a:xfrm>
              <a:off x="14382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Shape 151"/>
            <p:cNvSpPr/>
            <p:nvPr/>
          </p:nvSpPr>
          <p:spPr>
            <a:xfrm>
              <a:off x="143822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Shape 152"/>
            <p:cNvSpPr/>
            <p:nvPr/>
          </p:nvSpPr>
          <p:spPr>
            <a:xfrm>
              <a:off x="14382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Shape 153"/>
            <p:cNvSpPr/>
            <p:nvPr/>
          </p:nvSpPr>
          <p:spPr>
            <a:xfrm>
              <a:off x="143822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Shape 154"/>
            <p:cNvSpPr/>
            <p:nvPr/>
          </p:nvSpPr>
          <p:spPr>
            <a:xfrm>
              <a:off x="14382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Shape 155"/>
            <p:cNvSpPr/>
            <p:nvPr/>
          </p:nvSpPr>
          <p:spPr>
            <a:xfrm>
              <a:off x="143822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Shape 156"/>
            <p:cNvSpPr/>
            <p:nvPr/>
          </p:nvSpPr>
          <p:spPr>
            <a:xfrm>
              <a:off x="143822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Shape 157"/>
            <p:cNvSpPr/>
            <p:nvPr/>
          </p:nvSpPr>
          <p:spPr>
            <a:xfrm>
              <a:off x="14382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Shape 158"/>
            <p:cNvSpPr/>
            <p:nvPr/>
          </p:nvSpPr>
          <p:spPr>
            <a:xfrm>
              <a:off x="14382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Shape 159"/>
            <p:cNvSpPr/>
            <p:nvPr/>
          </p:nvSpPr>
          <p:spPr>
            <a:xfrm>
              <a:off x="143822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Shape 160"/>
            <p:cNvSpPr/>
            <p:nvPr/>
          </p:nvSpPr>
          <p:spPr>
            <a:xfrm>
              <a:off x="143822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Shape 161"/>
            <p:cNvSpPr/>
            <p:nvPr/>
          </p:nvSpPr>
          <p:spPr>
            <a:xfrm>
              <a:off x="14382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Shape 162"/>
            <p:cNvSpPr/>
            <p:nvPr/>
          </p:nvSpPr>
          <p:spPr>
            <a:xfrm>
              <a:off x="143822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Shape 163"/>
            <p:cNvSpPr/>
            <p:nvPr/>
          </p:nvSpPr>
          <p:spPr>
            <a:xfrm>
              <a:off x="143822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Shape 164"/>
            <p:cNvSpPr/>
            <p:nvPr/>
          </p:nvSpPr>
          <p:spPr>
            <a:xfrm>
              <a:off x="143822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Shape 165"/>
            <p:cNvSpPr/>
            <p:nvPr/>
          </p:nvSpPr>
          <p:spPr>
            <a:xfrm>
              <a:off x="14382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Shape 166"/>
            <p:cNvSpPr/>
            <p:nvPr/>
          </p:nvSpPr>
          <p:spPr>
            <a:xfrm>
              <a:off x="143822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Shape 167"/>
            <p:cNvSpPr/>
            <p:nvPr/>
          </p:nvSpPr>
          <p:spPr>
            <a:xfrm>
              <a:off x="14382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Shape 168"/>
            <p:cNvSpPr/>
            <p:nvPr/>
          </p:nvSpPr>
          <p:spPr>
            <a:xfrm>
              <a:off x="143822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Shape 169"/>
            <p:cNvSpPr/>
            <p:nvPr/>
          </p:nvSpPr>
          <p:spPr>
            <a:xfrm>
              <a:off x="158875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Shape 170"/>
            <p:cNvSpPr/>
            <p:nvPr/>
          </p:nvSpPr>
          <p:spPr>
            <a:xfrm>
              <a:off x="158875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Shape 171"/>
            <p:cNvSpPr/>
            <p:nvPr/>
          </p:nvSpPr>
          <p:spPr>
            <a:xfrm>
              <a:off x="158875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Shape 172"/>
            <p:cNvSpPr/>
            <p:nvPr/>
          </p:nvSpPr>
          <p:spPr>
            <a:xfrm>
              <a:off x="158875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Shape 173"/>
            <p:cNvSpPr/>
            <p:nvPr/>
          </p:nvSpPr>
          <p:spPr>
            <a:xfrm>
              <a:off x="158875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Shape 174"/>
            <p:cNvSpPr/>
            <p:nvPr/>
          </p:nvSpPr>
          <p:spPr>
            <a:xfrm>
              <a:off x="158875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Shape 175"/>
            <p:cNvSpPr/>
            <p:nvPr/>
          </p:nvSpPr>
          <p:spPr>
            <a:xfrm>
              <a:off x="158875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Shape 176"/>
            <p:cNvSpPr/>
            <p:nvPr/>
          </p:nvSpPr>
          <p:spPr>
            <a:xfrm>
              <a:off x="158875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Shape 177"/>
            <p:cNvSpPr/>
            <p:nvPr/>
          </p:nvSpPr>
          <p:spPr>
            <a:xfrm>
              <a:off x="158875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Shape 178"/>
            <p:cNvSpPr/>
            <p:nvPr/>
          </p:nvSpPr>
          <p:spPr>
            <a:xfrm>
              <a:off x="158875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Shape 179"/>
            <p:cNvSpPr/>
            <p:nvPr/>
          </p:nvSpPr>
          <p:spPr>
            <a:xfrm>
              <a:off x="158875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Shape 180"/>
            <p:cNvSpPr/>
            <p:nvPr/>
          </p:nvSpPr>
          <p:spPr>
            <a:xfrm>
              <a:off x="158875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Shape 181"/>
            <p:cNvSpPr/>
            <p:nvPr/>
          </p:nvSpPr>
          <p:spPr>
            <a:xfrm>
              <a:off x="158875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Shape 182"/>
            <p:cNvSpPr/>
            <p:nvPr/>
          </p:nvSpPr>
          <p:spPr>
            <a:xfrm>
              <a:off x="158875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Shape 183"/>
            <p:cNvSpPr/>
            <p:nvPr/>
          </p:nvSpPr>
          <p:spPr>
            <a:xfrm>
              <a:off x="158875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Shape 184"/>
            <p:cNvSpPr/>
            <p:nvPr/>
          </p:nvSpPr>
          <p:spPr>
            <a:xfrm>
              <a:off x="158875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Shape 185"/>
            <p:cNvSpPr/>
            <p:nvPr/>
          </p:nvSpPr>
          <p:spPr>
            <a:xfrm>
              <a:off x="158875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Shape 186"/>
            <p:cNvSpPr/>
            <p:nvPr/>
          </p:nvSpPr>
          <p:spPr>
            <a:xfrm>
              <a:off x="158875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Shape 187"/>
            <p:cNvSpPr/>
            <p:nvPr/>
          </p:nvSpPr>
          <p:spPr>
            <a:xfrm>
              <a:off x="158875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Shape 188"/>
            <p:cNvSpPr/>
            <p:nvPr/>
          </p:nvSpPr>
          <p:spPr>
            <a:xfrm>
              <a:off x="173925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Shape 189"/>
            <p:cNvSpPr/>
            <p:nvPr/>
          </p:nvSpPr>
          <p:spPr>
            <a:xfrm>
              <a:off x="173925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Shape 190"/>
            <p:cNvSpPr/>
            <p:nvPr/>
          </p:nvSpPr>
          <p:spPr>
            <a:xfrm>
              <a:off x="173925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Shape 191"/>
            <p:cNvSpPr/>
            <p:nvPr/>
          </p:nvSpPr>
          <p:spPr>
            <a:xfrm>
              <a:off x="173925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Shape 192"/>
            <p:cNvSpPr/>
            <p:nvPr/>
          </p:nvSpPr>
          <p:spPr>
            <a:xfrm>
              <a:off x="173925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Shape 193"/>
            <p:cNvSpPr/>
            <p:nvPr/>
          </p:nvSpPr>
          <p:spPr>
            <a:xfrm>
              <a:off x="173925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Shape 194"/>
            <p:cNvSpPr/>
            <p:nvPr/>
          </p:nvSpPr>
          <p:spPr>
            <a:xfrm>
              <a:off x="173925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Shape 195"/>
            <p:cNvSpPr/>
            <p:nvPr/>
          </p:nvSpPr>
          <p:spPr>
            <a:xfrm>
              <a:off x="173925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Shape 196"/>
            <p:cNvSpPr/>
            <p:nvPr/>
          </p:nvSpPr>
          <p:spPr>
            <a:xfrm>
              <a:off x="173925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Shape 197"/>
            <p:cNvSpPr/>
            <p:nvPr/>
          </p:nvSpPr>
          <p:spPr>
            <a:xfrm>
              <a:off x="173925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Shape 198"/>
            <p:cNvSpPr/>
            <p:nvPr/>
          </p:nvSpPr>
          <p:spPr>
            <a:xfrm>
              <a:off x="173925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Shape 199"/>
            <p:cNvSpPr/>
            <p:nvPr/>
          </p:nvSpPr>
          <p:spPr>
            <a:xfrm>
              <a:off x="1889750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Shape 200"/>
            <p:cNvSpPr/>
            <p:nvPr/>
          </p:nvSpPr>
          <p:spPr>
            <a:xfrm>
              <a:off x="1889750" y="8401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Shape 201"/>
            <p:cNvSpPr/>
            <p:nvPr/>
          </p:nvSpPr>
          <p:spPr>
            <a:xfrm>
              <a:off x="1889750" y="33988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Shape 202"/>
            <p:cNvSpPr/>
            <p:nvPr/>
          </p:nvSpPr>
          <p:spPr>
            <a:xfrm>
              <a:off x="1889750" y="46029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Shape 203"/>
            <p:cNvSpPr/>
            <p:nvPr/>
          </p:nvSpPr>
          <p:spPr>
            <a:xfrm>
              <a:off x="1889750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Shape 204"/>
            <p:cNvSpPr/>
            <p:nvPr/>
          </p:nvSpPr>
          <p:spPr>
            <a:xfrm>
              <a:off x="204027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Shape 205"/>
            <p:cNvSpPr/>
            <p:nvPr/>
          </p:nvSpPr>
          <p:spPr>
            <a:xfrm>
              <a:off x="204027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Shape 206"/>
            <p:cNvSpPr/>
            <p:nvPr/>
          </p:nvSpPr>
          <p:spPr>
            <a:xfrm>
              <a:off x="204027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Shape 207"/>
            <p:cNvSpPr/>
            <p:nvPr/>
          </p:nvSpPr>
          <p:spPr>
            <a:xfrm>
              <a:off x="2190775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Shape 208"/>
            <p:cNvSpPr/>
            <p:nvPr/>
          </p:nvSpPr>
          <p:spPr>
            <a:xfrm>
              <a:off x="234130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Shape 209"/>
            <p:cNvSpPr/>
            <p:nvPr/>
          </p:nvSpPr>
          <p:spPr>
            <a:xfrm>
              <a:off x="26423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Shape 210"/>
            <p:cNvSpPr/>
            <p:nvPr/>
          </p:nvSpPr>
          <p:spPr>
            <a:xfrm>
              <a:off x="26423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Shape 211"/>
            <p:cNvSpPr/>
            <p:nvPr/>
          </p:nvSpPr>
          <p:spPr>
            <a:xfrm>
              <a:off x="3244350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2" name="Shape 212"/>
          <p:cNvGrpSpPr/>
          <p:nvPr/>
        </p:nvGrpSpPr>
        <p:grpSpPr>
          <a:xfrm rot="10800000">
            <a:off x="6367294" y="28698"/>
            <a:ext cx="2017554" cy="5086302"/>
            <a:chOff x="1588750" y="238125"/>
            <a:chExt cx="2078025" cy="5238750"/>
          </a:xfrm>
        </p:grpSpPr>
        <p:sp>
          <p:nvSpPr>
            <p:cNvPr id="213" name="Shape 213"/>
            <p:cNvSpPr/>
            <p:nvPr/>
          </p:nvSpPr>
          <p:spPr>
            <a:xfrm>
              <a:off x="158875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Shape 214"/>
            <p:cNvSpPr/>
            <p:nvPr/>
          </p:nvSpPr>
          <p:spPr>
            <a:xfrm>
              <a:off x="158875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Shape 215"/>
            <p:cNvSpPr/>
            <p:nvPr/>
          </p:nvSpPr>
          <p:spPr>
            <a:xfrm>
              <a:off x="158875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Shape 216"/>
            <p:cNvSpPr/>
            <p:nvPr/>
          </p:nvSpPr>
          <p:spPr>
            <a:xfrm>
              <a:off x="158875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Shape 217"/>
            <p:cNvSpPr/>
            <p:nvPr/>
          </p:nvSpPr>
          <p:spPr>
            <a:xfrm>
              <a:off x="158875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Shape 218"/>
            <p:cNvSpPr/>
            <p:nvPr/>
          </p:nvSpPr>
          <p:spPr>
            <a:xfrm>
              <a:off x="158875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Shape 219"/>
            <p:cNvSpPr/>
            <p:nvPr/>
          </p:nvSpPr>
          <p:spPr>
            <a:xfrm>
              <a:off x="173925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Shape 220"/>
            <p:cNvSpPr/>
            <p:nvPr/>
          </p:nvSpPr>
          <p:spPr>
            <a:xfrm>
              <a:off x="173925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Shape 221"/>
            <p:cNvSpPr/>
            <p:nvPr/>
          </p:nvSpPr>
          <p:spPr>
            <a:xfrm>
              <a:off x="173925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Shape 222"/>
            <p:cNvSpPr/>
            <p:nvPr/>
          </p:nvSpPr>
          <p:spPr>
            <a:xfrm>
              <a:off x="173925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Shape 223"/>
            <p:cNvSpPr/>
            <p:nvPr/>
          </p:nvSpPr>
          <p:spPr>
            <a:xfrm>
              <a:off x="173925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Shape 224"/>
            <p:cNvSpPr/>
            <p:nvPr/>
          </p:nvSpPr>
          <p:spPr>
            <a:xfrm>
              <a:off x="173925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Shape 225"/>
            <p:cNvSpPr/>
            <p:nvPr/>
          </p:nvSpPr>
          <p:spPr>
            <a:xfrm>
              <a:off x="173925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Shape 226"/>
            <p:cNvSpPr/>
            <p:nvPr/>
          </p:nvSpPr>
          <p:spPr>
            <a:xfrm>
              <a:off x="1889750" y="2381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Shape 227"/>
            <p:cNvSpPr/>
            <p:nvPr/>
          </p:nvSpPr>
          <p:spPr>
            <a:xfrm>
              <a:off x="1889750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Shape 228"/>
            <p:cNvSpPr/>
            <p:nvPr/>
          </p:nvSpPr>
          <p:spPr>
            <a:xfrm>
              <a:off x="1889750" y="17432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Shape 229"/>
            <p:cNvSpPr/>
            <p:nvPr/>
          </p:nvSpPr>
          <p:spPr>
            <a:xfrm>
              <a:off x="1889750" y="18937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Shape 230"/>
            <p:cNvSpPr/>
            <p:nvPr/>
          </p:nvSpPr>
          <p:spPr>
            <a:xfrm>
              <a:off x="1889750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Shape 231"/>
            <p:cNvSpPr/>
            <p:nvPr/>
          </p:nvSpPr>
          <p:spPr>
            <a:xfrm>
              <a:off x="1889750" y="21947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Shape 232"/>
            <p:cNvSpPr/>
            <p:nvPr/>
          </p:nvSpPr>
          <p:spPr>
            <a:xfrm>
              <a:off x="1889750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Shape 233"/>
            <p:cNvSpPr/>
            <p:nvPr/>
          </p:nvSpPr>
          <p:spPr>
            <a:xfrm>
              <a:off x="1889750" y="24957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Shape 234"/>
            <p:cNvSpPr/>
            <p:nvPr/>
          </p:nvSpPr>
          <p:spPr>
            <a:xfrm>
              <a:off x="1889750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Shape 235"/>
            <p:cNvSpPr/>
            <p:nvPr/>
          </p:nvSpPr>
          <p:spPr>
            <a:xfrm>
              <a:off x="1889750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Shape 236"/>
            <p:cNvSpPr/>
            <p:nvPr/>
          </p:nvSpPr>
          <p:spPr>
            <a:xfrm>
              <a:off x="1889750" y="29473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Shape 237"/>
            <p:cNvSpPr/>
            <p:nvPr/>
          </p:nvSpPr>
          <p:spPr>
            <a:xfrm>
              <a:off x="1889750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Shape 238"/>
            <p:cNvSpPr/>
            <p:nvPr/>
          </p:nvSpPr>
          <p:spPr>
            <a:xfrm>
              <a:off x="1889750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Shape 239"/>
            <p:cNvSpPr/>
            <p:nvPr/>
          </p:nvSpPr>
          <p:spPr>
            <a:xfrm>
              <a:off x="1889750" y="40008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Shape 240"/>
            <p:cNvSpPr/>
            <p:nvPr/>
          </p:nvSpPr>
          <p:spPr>
            <a:xfrm>
              <a:off x="1889750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Shape 241"/>
            <p:cNvSpPr/>
            <p:nvPr/>
          </p:nvSpPr>
          <p:spPr>
            <a:xfrm>
              <a:off x="1889750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Shape 242"/>
            <p:cNvSpPr/>
            <p:nvPr/>
          </p:nvSpPr>
          <p:spPr>
            <a:xfrm>
              <a:off x="1889750" y="44524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Shape 243"/>
            <p:cNvSpPr/>
            <p:nvPr/>
          </p:nvSpPr>
          <p:spPr>
            <a:xfrm>
              <a:off x="1889750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Shape 244"/>
            <p:cNvSpPr/>
            <p:nvPr/>
          </p:nvSpPr>
          <p:spPr>
            <a:xfrm>
              <a:off x="1889750" y="49039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Shape 245"/>
            <p:cNvSpPr/>
            <p:nvPr/>
          </p:nvSpPr>
          <p:spPr>
            <a:xfrm>
              <a:off x="204027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Shape 246"/>
            <p:cNvSpPr/>
            <p:nvPr/>
          </p:nvSpPr>
          <p:spPr>
            <a:xfrm>
              <a:off x="204027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Shape 247"/>
            <p:cNvSpPr/>
            <p:nvPr/>
          </p:nvSpPr>
          <p:spPr>
            <a:xfrm>
              <a:off x="204027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Shape 248"/>
            <p:cNvSpPr/>
            <p:nvPr/>
          </p:nvSpPr>
          <p:spPr>
            <a:xfrm>
              <a:off x="204027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Shape 249"/>
            <p:cNvSpPr/>
            <p:nvPr/>
          </p:nvSpPr>
          <p:spPr>
            <a:xfrm>
              <a:off x="204027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Shape 250"/>
            <p:cNvSpPr/>
            <p:nvPr/>
          </p:nvSpPr>
          <p:spPr>
            <a:xfrm>
              <a:off x="204027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Shape 251"/>
            <p:cNvSpPr/>
            <p:nvPr/>
          </p:nvSpPr>
          <p:spPr>
            <a:xfrm>
              <a:off x="204027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Shape 252"/>
            <p:cNvSpPr/>
            <p:nvPr/>
          </p:nvSpPr>
          <p:spPr>
            <a:xfrm>
              <a:off x="204027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Shape 253"/>
            <p:cNvSpPr/>
            <p:nvPr/>
          </p:nvSpPr>
          <p:spPr>
            <a:xfrm>
              <a:off x="204027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Shape 254"/>
            <p:cNvSpPr/>
            <p:nvPr/>
          </p:nvSpPr>
          <p:spPr>
            <a:xfrm>
              <a:off x="204027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Shape 255"/>
            <p:cNvSpPr/>
            <p:nvPr/>
          </p:nvSpPr>
          <p:spPr>
            <a:xfrm>
              <a:off x="204027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Shape 256"/>
            <p:cNvSpPr/>
            <p:nvPr/>
          </p:nvSpPr>
          <p:spPr>
            <a:xfrm>
              <a:off x="204027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Shape 257"/>
            <p:cNvSpPr/>
            <p:nvPr/>
          </p:nvSpPr>
          <p:spPr>
            <a:xfrm>
              <a:off x="204027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Shape 258"/>
            <p:cNvSpPr/>
            <p:nvPr/>
          </p:nvSpPr>
          <p:spPr>
            <a:xfrm>
              <a:off x="204027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Shape 259"/>
            <p:cNvSpPr/>
            <p:nvPr/>
          </p:nvSpPr>
          <p:spPr>
            <a:xfrm>
              <a:off x="204027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Shape 260"/>
            <p:cNvSpPr/>
            <p:nvPr/>
          </p:nvSpPr>
          <p:spPr>
            <a:xfrm>
              <a:off x="204027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Shape 261"/>
            <p:cNvSpPr/>
            <p:nvPr/>
          </p:nvSpPr>
          <p:spPr>
            <a:xfrm>
              <a:off x="204027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Shape 262"/>
            <p:cNvSpPr/>
            <p:nvPr/>
          </p:nvSpPr>
          <p:spPr>
            <a:xfrm>
              <a:off x="204027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Shape 263"/>
            <p:cNvSpPr/>
            <p:nvPr/>
          </p:nvSpPr>
          <p:spPr>
            <a:xfrm>
              <a:off x="204027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Shape 264"/>
            <p:cNvSpPr/>
            <p:nvPr/>
          </p:nvSpPr>
          <p:spPr>
            <a:xfrm>
              <a:off x="2190775" y="2381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Shape 265"/>
            <p:cNvSpPr/>
            <p:nvPr/>
          </p:nvSpPr>
          <p:spPr>
            <a:xfrm>
              <a:off x="2190775" y="6896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Shape 266"/>
            <p:cNvSpPr/>
            <p:nvPr/>
          </p:nvSpPr>
          <p:spPr>
            <a:xfrm>
              <a:off x="2190775" y="8401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Shape 267"/>
            <p:cNvSpPr/>
            <p:nvPr/>
          </p:nvSpPr>
          <p:spPr>
            <a:xfrm>
              <a:off x="2190775" y="11411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Shape 268"/>
            <p:cNvSpPr/>
            <p:nvPr/>
          </p:nvSpPr>
          <p:spPr>
            <a:xfrm>
              <a:off x="2190775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Shape 269"/>
            <p:cNvSpPr/>
            <p:nvPr/>
          </p:nvSpPr>
          <p:spPr>
            <a:xfrm>
              <a:off x="2190775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Shape 270"/>
            <p:cNvSpPr/>
            <p:nvPr/>
          </p:nvSpPr>
          <p:spPr>
            <a:xfrm>
              <a:off x="2190775" y="17432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Shape 271"/>
            <p:cNvSpPr/>
            <p:nvPr/>
          </p:nvSpPr>
          <p:spPr>
            <a:xfrm>
              <a:off x="2190775" y="18937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Shape 272"/>
            <p:cNvSpPr/>
            <p:nvPr/>
          </p:nvSpPr>
          <p:spPr>
            <a:xfrm>
              <a:off x="2190775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Shape 273"/>
            <p:cNvSpPr/>
            <p:nvPr/>
          </p:nvSpPr>
          <p:spPr>
            <a:xfrm>
              <a:off x="2190775" y="21947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Shape 274"/>
            <p:cNvSpPr/>
            <p:nvPr/>
          </p:nvSpPr>
          <p:spPr>
            <a:xfrm>
              <a:off x="2190775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Shape 275"/>
            <p:cNvSpPr/>
            <p:nvPr/>
          </p:nvSpPr>
          <p:spPr>
            <a:xfrm>
              <a:off x="2190775" y="24957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Shape 276"/>
            <p:cNvSpPr/>
            <p:nvPr/>
          </p:nvSpPr>
          <p:spPr>
            <a:xfrm>
              <a:off x="2190775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Shape 277"/>
            <p:cNvSpPr/>
            <p:nvPr/>
          </p:nvSpPr>
          <p:spPr>
            <a:xfrm>
              <a:off x="2190775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Shape 278"/>
            <p:cNvSpPr/>
            <p:nvPr/>
          </p:nvSpPr>
          <p:spPr>
            <a:xfrm>
              <a:off x="2190775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Shape 279"/>
            <p:cNvSpPr/>
            <p:nvPr/>
          </p:nvSpPr>
          <p:spPr>
            <a:xfrm>
              <a:off x="2190775" y="33988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Shape 280"/>
            <p:cNvSpPr/>
            <p:nvPr/>
          </p:nvSpPr>
          <p:spPr>
            <a:xfrm>
              <a:off x="2190775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Shape 281"/>
            <p:cNvSpPr/>
            <p:nvPr/>
          </p:nvSpPr>
          <p:spPr>
            <a:xfrm>
              <a:off x="2190775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Shape 282"/>
            <p:cNvSpPr/>
            <p:nvPr/>
          </p:nvSpPr>
          <p:spPr>
            <a:xfrm>
              <a:off x="2190775" y="40008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Shape 283"/>
            <p:cNvSpPr/>
            <p:nvPr/>
          </p:nvSpPr>
          <p:spPr>
            <a:xfrm>
              <a:off x="2190775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Shape 284"/>
            <p:cNvSpPr/>
            <p:nvPr/>
          </p:nvSpPr>
          <p:spPr>
            <a:xfrm>
              <a:off x="2190775" y="44524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Shape 285"/>
            <p:cNvSpPr/>
            <p:nvPr/>
          </p:nvSpPr>
          <p:spPr>
            <a:xfrm>
              <a:off x="2190775" y="46029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Shape 286"/>
            <p:cNvSpPr/>
            <p:nvPr/>
          </p:nvSpPr>
          <p:spPr>
            <a:xfrm>
              <a:off x="2190775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Shape 287"/>
            <p:cNvSpPr/>
            <p:nvPr/>
          </p:nvSpPr>
          <p:spPr>
            <a:xfrm>
              <a:off x="2190775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Shape 288"/>
            <p:cNvSpPr/>
            <p:nvPr/>
          </p:nvSpPr>
          <p:spPr>
            <a:xfrm>
              <a:off x="2190775" y="53554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Shape 289"/>
            <p:cNvSpPr/>
            <p:nvPr/>
          </p:nvSpPr>
          <p:spPr>
            <a:xfrm>
              <a:off x="234130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Shape 290"/>
            <p:cNvSpPr/>
            <p:nvPr/>
          </p:nvSpPr>
          <p:spPr>
            <a:xfrm>
              <a:off x="234130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Shape 291"/>
            <p:cNvSpPr/>
            <p:nvPr/>
          </p:nvSpPr>
          <p:spPr>
            <a:xfrm>
              <a:off x="234130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Shape 292"/>
            <p:cNvSpPr/>
            <p:nvPr/>
          </p:nvSpPr>
          <p:spPr>
            <a:xfrm>
              <a:off x="234130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Shape 293"/>
            <p:cNvSpPr/>
            <p:nvPr/>
          </p:nvSpPr>
          <p:spPr>
            <a:xfrm>
              <a:off x="234130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Shape 294"/>
            <p:cNvSpPr/>
            <p:nvPr/>
          </p:nvSpPr>
          <p:spPr>
            <a:xfrm>
              <a:off x="234130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Shape 295"/>
            <p:cNvSpPr/>
            <p:nvPr/>
          </p:nvSpPr>
          <p:spPr>
            <a:xfrm>
              <a:off x="234130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Shape 296"/>
            <p:cNvSpPr/>
            <p:nvPr/>
          </p:nvSpPr>
          <p:spPr>
            <a:xfrm>
              <a:off x="234130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Shape 297"/>
            <p:cNvSpPr/>
            <p:nvPr/>
          </p:nvSpPr>
          <p:spPr>
            <a:xfrm>
              <a:off x="234130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Shape 298"/>
            <p:cNvSpPr/>
            <p:nvPr/>
          </p:nvSpPr>
          <p:spPr>
            <a:xfrm>
              <a:off x="234130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Shape 299"/>
            <p:cNvSpPr/>
            <p:nvPr/>
          </p:nvSpPr>
          <p:spPr>
            <a:xfrm>
              <a:off x="234130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Shape 300"/>
            <p:cNvSpPr/>
            <p:nvPr/>
          </p:nvSpPr>
          <p:spPr>
            <a:xfrm>
              <a:off x="234130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Shape 301"/>
            <p:cNvSpPr/>
            <p:nvPr/>
          </p:nvSpPr>
          <p:spPr>
            <a:xfrm>
              <a:off x="234130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Shape 302"/>
            <p:cNvSpPr/>
            <p:nvPr/>
          </p:nvSpPr>
          <p:spPr>
            <a:xfrm>
              <a:off x="234130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Shape 303"/>
            <p:cNvSpPr/>
            <p:nvPr/>
          </p:nvSpPr>
          <p:spPr>
            <a:xfrm>
              <a:off x="234130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Shape 304"/>
            <p:cNvSpPr/>
            <p:nvPr/>
          </p:nvSpPr>
          <p:spPr>
            <a:xfrm>
              <a:off x="234130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Shape 305"/>
            <p:cNvSpPr/>
            <p:nvPr/>
          </p:nvSpPr>
          <p:spPr>
            <a:xfrm>
              <a:off x="234130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Shape 306"/>
            <p:cNvSpPr/>
            <p:nvPr/>
          </p:nvSpPr>
          <p:spPr>
            <a:xfrm>
              <a:off x="234130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Shape 307"/>
            <p:cNvSpPr/>
            <p:nvPr/>
          </p:nvSpPr>
          <p:spPr>
            <a:xfrm>
              <a:off x="234130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Shape 308"/>
            <p:cNvSpPr/>
            <p:nvPr/>
          </p:nvSpPr>
          <p:spPr>
            <a:xfrm>
              <a:off x="234130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Shape 309"/>
            <p:cNvSpPr/>
            <p:nvPr/>
          </p:nvSpPr>
          <p:spPr>
            <a:xfrm>
              <a:off x="234130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Shape 310"/>
            <p:cNvSpPr/>
            <p:nvPr/>
          </p:nvSpPr>
          <p:spPr>
            <a:xfrm>
              <a:off x="234130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Shape 311"/>
            <p:cNvSpPr/>
            <p:nvPr/>
          </p:nvSpPr>
          <p:spPr>
            <a:xfrm>
              <a:off x="234130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Shape 312"/>
            <p:cNvSpPr/>
            <p:nvPr/>
          </p:nvSpPr>
          <p:spPr>
            <a:xfrm>
              <a:off x="234130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Shape 313"/>
            <p:cNvSpPr/>
            <p:nvPr/>
          </p:nvSpPr>
          <p:spPr>
            <a:xfrm>
              <a:off x="234130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Shape 314"/>
            <p:cNvSpPr/>
            <p:nvPr/>
          </p:nvSpPr>
          <p:spPr>
            <a:xfrm>
              <a:off x="234130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Shape 315"/>
            <p:cNvSpPr/>
            <p:nvPr/>
          </p:nvSpPr>
          <p:spPr>
            <a:xfrm>
              <a:off x="249180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Shape 316"/>
            <p:cNvSpPr/>
            <p:nvPr/>
          </p:nvSpPr>
          <p:spPr>
            <a:xfrm>
              <a:off x="249180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Shape 317"/>
            <p:cNvSpPr/>
            <p:nvPr/>
          </p:nvSpPr>
          <p:spPr>
            <a:xfrm>
              <a:off x="249180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Shape 318"/>
            <p:cNvSpPr/>
            <p:nvPr/>
          </p:nvSpPr>
          <p:spPr>
            <a:xfrm>
              <a:off x="249180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Shape 319"/>
            <p:cNvSpPr/>
            <p:nvPr/>
          </p:nvSpPr>
          <p:spPr>
            <a:xfrm>
              <a:off x="249180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Shape 320"/>
            <p:cNvSpPr/>
            <p:nvPr/>
          </p:nvSpPr>
          <p:spPr>
            <a:xfrm>
              <a:off x="249180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Shape 321"/>
            <p:cNvSpPr/>
            <p:nvPr/>
          </p:nvSpPr>
          <p:spPr>
            <a:xfrm>
              <a:off x="249180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Shape 322"/>
            <p:cNvSpPr/>
            <p:nvPr/>
          </p:nvSpPr>
          <p:spPr>
            <a:xfrm>
              <a:off x="249180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Shape 323"/>
            <p:cNvSpPr/>
            <p:nvPr/>
          </p:nvSpPr>
          <p:spPr>
            <a:xfrm>
              <a:off x="249180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Shape 324"/>
            <p:cNvSpPr/>
            <p:nvPr/>
          </p:nvSpPr>
          <p:spPr>
            <a:xfrm>
              <a:off x="249180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Shape 325"/>
            <p:cNvSpPr/>
            <p:nvPr/>
          </p:nvSpPr>
          <p:spPr>
            <a:xfrm>
              <a:off x="249180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Shape 326"/>
            <p:cNvSpPr/>
            <p:nvPr/>
          </p:nvSpPr>
          <p:spPr>
            <a:xfrm>
              <a:off x="249180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Shape 327"/>
            <p:cNvSpPr/>
            <p:nvPr/>
          </p:nvSpPr>
          <p:spPr>
            <a:xfrm>
              <a:off x="249180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Shape 328"/>
            <p:cNvSpPr/>
            <p:nvPr/>
          </p:nvSpPr>
          <p:spPr>
            <a:xfrm>
              <a:off x="249180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Shape 329"/>
            <p:cNvSpPr/>
            <p:nvPr/>
          </p:nvSpPr>
          <p:spPr>
            <a:xfrm>
              <a:off x="249180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Shape 330"/>
            <p:cNvSpPr/>
            <p:nvPr/>
          </p:nvSpPr>
          <p:spPr>
            <a:xfrm>
              <a:off x="249180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Shape 331"/>
            <p:cNvSpPr/>
            <p:nvPr/>
          </p:nvSpPr>
          <p:spPr>
            <a:xfrm>
              <a:off x="249180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Shape 332"/>
            <p:cNvSpPr/>
            <p:nvPr/>
          </p:nvSpPr>
          <p:spPr>
            <a:xfrm>
              <a:off x="249180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Shape 333"/>
            <p:cNvSpPr/>
            <p:nvPr/>
          </p:nvSpPr>
          <p:spPr>
            <a:xfrm>
              <a:off x="249180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Shape 334"/>
            <p:cNvSpPr/>
            <p:nvPr/>
          </p:nvSpPr>
          <p:spPr>
            <a:xfrm>
              <a:off x="249180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Shape 335"/>
            <p:cNvSpPr/>
            <p:nvPr/>
          </p:nvSpPr>
          <p:spPr>
            <a:xfrm>
              <a:off x="249180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Shape 336"/>
            <p:cNvSpPr/>
            <p:nvPr/>
          </p:nvSpPr>
          <p:spPr>
            <a:xfrm>
              <a:off x="249180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Shape 337"/>
            <p:cNvSpPr/>
            <p:nvPr/>
          </p:nvSpPr>
          <p:spPr>
            <a:xfrm>
              <a:off x="249180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Shape 338"/>
            <p:cNvSpPr/>
            <p:nvPr/>
          </p:nvSpPr>
          <p:spPr>
            <a:xfrm>
              <a:off x="249180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Shape 339"/>
            <p:cNvSpPr/>
            <p:nvPr/>
          </p:nvSpPr>
          <p:spPr>
            <a:xfrm>
              <a:off x="249180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Shape 340"/>
            <p:cNvSpPr/>
            <p:nvPr/>
          </p:nvSpPr>
          <p:spPr>
            <a:xfrm>
              <a:off x="264232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Shape 341"/>
            <p:cNvSpPr/>
            <p:nvPr/>
          </p:nvSpPr>
          <p:spPr>
            <a:xfrm>
              <a:off x="26423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Shape 342"/>
            <p:cNvSpPr/>
            <p:nvPr/>
          </p:nvSpPr>
          <p:spPr>
            <a:xfrm>
              <a:off x="264232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Shape 343"/>
            <p:cNvSpPr/>
            <p:nvPr/>
          </p:nvSpPr>
          <p:spPr>
            <a:xfrm>
              <a:off x="264232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Shape 344"/>
            <p:cNvSpPr/>
            <p:nvPr/>
          </p:nvSpPr>
          <p:spPr>
            <a:xfrm>
              <a:off x="26423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Shape 345"/>
            <p:cNvSpPr/>
            <p:nvPr/>
          </p:nvSpPr>
          <p:spPr>
            <a:xfrm>
              <a:off x="264232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Shape 346"/>
            <p:cNvSpPr/>
            <p:nvPr/>
          </p:nvSpPr>
          <p:spPr>
            <a:xfrm>
              <a:off x="264232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Shape 347"/>
            <p:cNvSpPr/>
            <p:nvPr/>
          </p:nvSpPr>
          <p:spPr>
            <a:xfrm>
              <a:off x="26423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Shape 348"/>
            <p:cNvSpPr/>
            <p:nvPr/>
          </p:nvSpPr>
          <p:spPr>
            <a:xfrm>
              <a:off x="264232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Shape 349"/>
            <p:cNvSpPr/>
            <p:nvPr/>
          </p:nvSpPr>
          <p:spPr>
            <a:xfrm>
              <a:off x="26423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Shape 350"/>
            <p:cNvSpPr/>
            <p:nvPr/>
          </p:nvSpPr>
          <p:spPr>
            <a:xfrm>
              <a:off x="26423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Shape 351"/>
            <p:cNvSpPr/>
            <p:nvPr/>
          </p:nvSpPr>
          <p:spPr>
            <a:xfrm>
              <a:off x="264232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Shape 352"/>
            <p:cNvSpPr/>
            <p:nvPr/>
          </p:nvSpPr>
          <p:spPr>
            <a:xfrm>
              <a:off x="26423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Shape 353"/>
            <p:cNvSpPr/>
            <p:nvPr/>
          </p:nvSpPr>
          <p:spPr>
            <a:xfrm>
              <a:off x="264232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Shape 354"/>
            <p:cNvSpPr/>
            <p:nvPr/>
          </p:nvSpPr>
          <p:spPr>
            <a:xfrm>
              <a:off x="26423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Shape 355"/>
            <p:cNvSpPr/>
            <p:nvPr/>
          </p:nvSpPr>
          <p:spPr>
            <a:xfrm>
              <a:off x="26423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Shape 356"/>
            <p:cNvSpPr/>
            <p:nvPr/>
          </p:nvSpPr>
          <p:spPr>
            <a:xfrm>
              <a:off x="264232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Shape 357"/>
            <p:cNvSpPr/>
            <p:nvPr/>
          </p:nvSpPr>
          <p:spPr>
            <a:xfrm>
              <a:off x="264232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Shape 358"/>
            <p:cNvSpPr/>
            <p:nvPr/>
          </p:nvSpPr>
          <p:spPr>
            <a:xfrm>
              <a:off x="26423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Shape 359"/>
            <p:cNvSpPr/>
            <p:nvPr/>
          </p:nvSpPr>
          <p:spPr>
            <a:xfrm>
              <a:off x="264232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Shape 360"/>
            <p:cNvSpPr/>
            <p:nvPr/>
          </p:nvSpPr>
          <p:spPr>
            <a:xfrm>
              <a:off x="27928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Shape 361"/>
            <p:cNvSpPr/>
            <p:nvPr/>
          </p:nvSpPr>
          <p:spPr>
            <a:xfrm>
              <a:off x="27928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Shape 362"/>
            <p:cNvSpPr/>
            <p:nvPr/>
          </p:nvSpPr>
          <p:spPr>
            <a:xfrm>
              <a:off x="27928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Shape 363"/>
            <p:cNvSpPr/>
            <p:nvPr/>
          </p:nvSpPr>
          <p:spPr>
            <a:xfrm>
              <a:off x="279282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Shape 364"/>
            <p:cNvSpPr/>
            <p:nvPr/>
          </p:nvSpPr>
          <p:spPr>
            <a:xfrm>
              <a:off x="27928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Shape 365"/>
            <p:cNvSpPr/>
            <p:nvPr/>
          </p:nvSpPr>
          <p:spPr>
            <a:xfrm>
              <a:off x="27928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Shape 366"/>
            <p:cNvSpPr/>
            <p:nvPr/>
          </p:nvSpPr>
          <p:spPr>
            <a:xfrm>
              <a:off x="27928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Shape 367"/>
            <p:cNvSpPr/>
            <p:nvPr/>
          </p:nvSpPr>
          <p:spPr>
            <a:xfrm>
              <a:off x="27928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Shape 368"/>
            <p:cNvSpPr/>
            <p:nvPr/>
          </p:nvSpPr>
          <p:spPr>
            <a:xfrm>
              <a:off x="27928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Shape 369"/>
            <p:cNvSpPr/>
            <p:nvPr/>
          </p:nvSpPr>
          <p:spPr>
            <a:xfrm>
              <a:off x="279282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Shape 370"/>
            <p:cNvSpPr/>
            <p:nvPr/>
          </p:nvSpPr>
          <p:spPr>
            <a:xfrm>
              <a:off x="27928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Shape 371"/>
            <p:cNvSpPr/>
            <p:nvPr/>
          </p:nvSpPr>
          <p:spPr>
            <a:xfrm>
              <a:off x="27928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Shape 372"/>
            <p:cNvSpPr/>
            <p:nvPr/>
          </p:nvSpPr>
          <p:spPr>
            <a:xfrm>
              <a:off x="27928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Shape 373"/>
            <p:cNvSpPr/>
            <p:nvPr/>
          </p:nvSpPr>
          <p:spPr>
            <a:xfrm>
              <a:off x="279282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Shape 374"/>
            <p:cNvSpPr/>
            <p:nvPr/>
          </p:nvSpPr>
          <p:spPr>
            <a:xfrm>
              <a:off x="27928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Shape 375"/>
            <p:cNvSpPr/>
            <p:nvPr/>
          </p:nvSpPr>
          <p:spPr>
            <a:xfrm>
              <a:off x="27928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Shape 376"/>
            <p:cNvSpPr/>
            <p:nvPr/>
          </p:nvSpPr>
          <p:spPr>
            <a:xfrm>
              <a:off x="27928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Shape 377"/>
            <p:cNvSpPr/>
            <p:nvPr/>
          </p:nvSpPr>
          <p:spPr>
            <a:xfrm>
              <a:off x="279282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Shape 378"/>
            <p:cNvSpPr/>
            <p:nvPr/>
          </p:nvSpPr>
          <p:spPr>
            <a:xfrm>
              <a:off x="2943325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Shape 379"/>
            <p:cNvSpPr/>
            <p:nvPr/>
          </p:nvSpPr>
          <p:spPr>
            <a:xfrm>
              <a:off x="2943325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Shape 380"/>
            <p:cNvSpPr/>
            <p:nvPr/>
          </p:nvSpPr>
          <p:spPr>
            <a:xfrm>
              <a:off x="2943325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Shape 381"/>
            <p:cNvSpPr/>
            <p:nvPr/>
          </p:nvSpPr>
          <p:spPr>
            <a:xfrm>
              <a:off x="2943325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Shape 382"/>
            <p:cNvSpPr/>
            <p:nvPr/>
          </p:nvSpPr>
          <p:spPr>
            <a:xfrm>
              <a:off x="2943325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Shape 383"/>
            <p:cNvSpPr/>
            <p:nvPr/>
          </p:nvSpPr>
          <p:spPr>
            <a:xfrm>
              <a:off x="2943325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Shape 384"/>
            <p:cNvSpPr/>
            <p:nvPr/>
          </p:nvSpPr>
          <p:spPr>
            <a:xfrm>
              <a:off x="2943325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Shape 385"/>
            <p:cNvSpPr/>
            <p:nvPr/>
          </p:nvSpPr>
          <p:spPr>
            <a:xfrm>
              <a:off x="2943325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Shape 386"/>
            <p:cNvSpPr/>
            <p:nvPr/>
          </p:nvSpPr>
          <p:spPr>
            <a:xfrm>
              <a:off x="2943325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Shape 387"/>
            <p:cNvSpPr/>
            <p:nvPr/>
          </p:nvSpPr>
          <p:spPr>
            <a:xfrm>
              <a:off x="2943325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Shape 388"/>
            <p:cNvSpPr/>
            <p:nvPr/>
          </p:nvSpPr>
          <p:spPr>
            <a:xfrm>
              <a:off x="2943325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Shape 389"/>
            <p:cNvSpPr/>
            <p:nvPr/>
          </p:nvSpPr>
          <p:spPr>
            <a:xfrm>
              <a:off x="2943325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Shape 390"/>
            <p:cNvSpPr/>
            <p:nvPr/>
          </p:nvSpPr>
          <p:spPr>
            <a:xfrm>
              <a:off x="2943325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Shape 391"/>
            <p:cNvSpPr/>
            <p:nvPr/>
          </p:nvSpPr>
          <p:spPr>
            <a:xfrm>
              <a:off x="2943325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Shape 392"/>
            <p:cNvSpPr/>
            <p:nvPr/>
          </p:nvSpPr>
          <p:spPr>
            <a:xfrm>
              <a:off x="2943325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Shape 393"/>
            <p:cNvSpPr/>
            <p:nvPr/>
          </p:nvSpPr>
          <p:spPr>
            <a:xfrm>
              <a:off x="2943325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Shape 394"/>
            <p:cNvSpPr/>
            <p:nvPr/>
          </p:nvSpPr>
          <p:spPr>
            <a:xfrm>
              <a:off x="2943325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Shape 395"/>
            <p:cNvSpPr/>
            <p:nvPr/>
          </p:nvSpPr>
          <p:spPr>
            <a:xfrm>
              <a:off x="2943325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Shape 396"/>
            <p:cNvSpPr/>
            <p:nvPr/>
          </p:nvSpPr>
          <p:spPr>
            <a:xfrm>
              <a:off x="309385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Shape 397"/>
            <p:cNvSpPr/>
            <p:nvPr/>
          </p:nvSpPr>
          <p:spPr>
            <a:xfrm>
              <a:off x="309385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Shape 398"/>
            <p:cNvSpPr/>
            <p:nvPr/>
          </p:nvSpPr>
          <p:spPr>
            <a:xfrm>
              <a:off x="309385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Shape 399"/>
            <p:cNvSpPr/>
            <p:nvPr/>
          </p:nvSpPr>
          <p:spPr>
            <a:xfrm>
              <a:off x="309385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Shape 400"/>
            <p:cNvSpPr/>
            <p:nvPr/>
          </p:nvSpPr>
          <p:spPr>
            <a:xfrm>
              <a:off x="309385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Shape 401"/>
            <p:cNvSpPr/>
            <p:nvPr/>
          </p:nvSpPr>
          <p:spPr>
            <a:xfrm>
              <a:off x="309385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Shape 402"/>
            <p:cNvSpPr/>
            <p:nvPr/>
          </p:nvSpPr>
          <p:spPr>
            <a:xfrm>
              <a:off x="309385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Shape 403"/>
            <p:cNvSpPr/>
            <p:nvPr/>
          </p:nvSpPr>
          <p:spPr>
            <a:xfrm>
              <a:off x="309385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Shape 404"/>
            <p:cNvSpPr/>
            <p:nvPr/>
          </p:nvSpPr>
          <p:spPr>
            <a:xfrm>
              <a:off x="309385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Shape 405"/>
            <p:cNvSpPr/>
            <p:nvPr/>
          </p:nvSpPr>
          <p:spPr>
            <a:xfrm>
              <a:off x="3244350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Shape 406"/>
            <p:cNvSpPr/>
            <p:nvPr/>
          </p:nvSpPr>
          <p:spPr>
            <a:xfrm>
              <a:off x="3244350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Shape 407"/>
            <p:cNvSpPr/>
            <p:nvPr/>
          </p:nvSpPr>
          <p:spPr>
            <a:xfrm>
              <a:off x="3244350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Shape 408"/>
            <p:cNvSpPr/>
            <p:nvPr/>
          </p:nvSpPr>
          <p:spPr>
            <a:xfrm>
              <a:off x="3244350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Shape 409"/>
            <p:cNvSpPr/>
            <p:nvPr/>
          </p:nvSpPr>
          <p:spPr>
            <a:xfrm>
              <a:off x="3244350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Shape 410"/>
            <p:cNvSpPr/>
            <p:nvPr/>
          </p:nvSpPr>
          <p:spPr>
            <a:xfrm>
              <a:off x="3244350" y="44524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Shape 411"/>
            <p:cNvSpPr/>
            <p:nvPr/>
          </p:nvSpPr>
          <p:spPr>
            <a:xfrm>
              <a:off x="3244350" y="46029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Shape 412"/>
            <p:cNvSpPr/>
            <p:nvPr/>
          </p:nvSpPr>
          <p:spPr>
            <a:xfrm>
              <a:off x="3244350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Shape 413"/>
            <p:cNvSpPr/>
            <p:nvPr/>
          </p:nvSpPr>
          <p:spPr>
            <a:xfrm>
              <a:off x="339487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Shape 414"/>
            <p:cNvSpPr/>
            <p:nvPr/>
          </p:nvSpPr>
          <p:spPr>
            <a:xfrm>
              <a:off x="339487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Shape 415"/>
            <p:cNvSpPr/>
            <p:nvPr/>
          </p:nvSpPr>
          <p:spPr>
            <a:xfrm>
              <a:off x="339487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Shape 416"/>
            <p:cNvSpPr/>
            <p:nvPr/>
          </p:nvSpPr>
          <p:spPr>
            <a:xfrm>
              <a:off x="339487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Shape 417"/>
            <p:cNvSpPr/>
            <p:nvPr/>
          </p:nvSpPr>
          <p:spPr>
            <a:xfrm>
              <a:off x="339487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Shape 418"/>
            <p:cNvSpPr/>
            <p:nvPr/>
          </p:nvSpPr>
          <p:spPr>
            <a:xfrm>
              <a:off x="339487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Shape 419"/>
            <p:cNvSpPr/>
            <p:nvPr/>
          </p:nvSpPr>
          <p:spPr>
            <a:xfrm>
              <a:off x="354537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Shape 420"/>
            <p:cNvSpPr/>
            <p:nvPr/>
          </p:nvSpPr>
          <p:spPr>
            <a:xfrm>
              <a:off x="354537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Shape 421"/>
            <p:cNvSpPr/>
            <p:nvPr/>
          </p:nvSpPr>
          <p:spPr>
            <a:xfrm>
              <a:off x="354537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2" name="Shape 422"/>
          <p:cNvGrpSpPr/>
          <p:nvPr/>
        </p:nvGrpSpPr>
        <p:grpSpPr>
          <a:xfrm rot="10800000">
            <a:off x="6367294" y="28698"/>
            <a:ext cx="2309820" cy="5086302"/>
            <a:chOff x="1287725" y="238125"/>
            <a:chExt cx="2379050" cy="5238750"/>
          </a:xfrm>
        </p:grpSpPr>
        <p:sp>
          <p:nvSpPr>
            <p:cNvPr id="423" name="Shape 423"/>
            <p:cNvSpPr/>
            <p:nvPr/>
          </p:nvSpPr>
          <p:spPr>
            <a:xfrm>
              <a:off x="128772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Shape 424"/>
            <p:cNvSpPr/>
            <p:nvPr/>
          </p:nvSpPr>
          <p:spPr>
            <a:xfrm>
              <a:off x="12877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Shape 425"/>
            <p:cNvSpPr/>
            <p:nvPr/>
          </p:nvSpPr>
          <p:spPr>
            <a:xfrm>
              <a:off x="128772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Shape 426"/>
            <p:cNvSpPr/>
            <p:nvPr/>
          </p:nvSpPr>
          <p:spPr>
            <a:xfrm>
              <a:off x="128772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Shape 427"/>
            <p:cNvSpPr/>
            <p:nvPr/>
          </p:nvSpPr>
          <p:spPr>
            <a:xfrm>
              <a:off x="128772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Shape 428"/>
            <p:cNvSpPr/>
            <p:nvPr/>
          </p:nvSpPr>
          <p:spPr>
            <a:xfrm>
              <a:off x="128772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Shape 429"/>
            <p:cNvSpPr/>
            <p:nvPr/>
          </p:nvSpPr>
          <p:spPr>
            <a:xfrm>
              <a:off x="128772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Shape 430"/>
            <p:cNvSpPr/>
            <p:nvPr/>
          </p:nvSpPr>
          <p:spPr>
            <a:xfrm>
              <a:off x="128772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Shape 431"/>
            <p:cNvSpPr/>
            <p:nvPr/>
          </p:nvSpPr>
          <p:spPr>
            <a:xfrm>
              <a:off x="128772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Shape 432"/>
            <p:cNvSpPr/>
            <p:nvPr/>
          </p:nvSpPr>
          <p:spPr>
            <a:xfrm>
              <a:off x="12877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Shape 433"/>
            <p:cNvSpPr/>
            <p:nvPr/>
          </p:nvSpPr>
          <p:spPr>
            <a:xfrm>
              <a:off x="128772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Shape 434"/>
            <p:cNvSpPr/>
            <p:nvPr/>
          </p:nvSpPr>
          <p:spPr>
            <a:xfrm>
              <a:off x="128772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Shape 435"/>
            <p:cNvSpPr/>
            <p:nvPr/>
          </p:nvSpPr>
          <p:spPr>
            <a:xfrm>
              <a:off x="128772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Shape 436"/>
            <p:cNvSpPr/>
            <p:nvPr/>
          </p:nvSpPr>
          <p:spPr>
            <a:xfrm>
              <a:off x="128772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Shape 437"/>
            <p:cNvSpPr/>
            <p:nvPr/>
          </p:nvSpPr>
          <p:spPr>
            <a:xfrm>
              <a:off x="12877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Shape 438"/>
            <p:cNvSpPr/>
            <p:nvPr/>
          </p:nvSpPr>
          <p:spPr>
            <a:xfrm>
              <a:off x="143822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Shape 439"/>
            <p:cNvSpPr/>
            <p:nvPr/>
          </p:nvSpPr>
          <p:spPr>
            <a:xfrm>
              <a:off x="14382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Shape 440"/>
            <p:cNvSpPr/>
            <p:nvPr/>
          </p:nvSpPr>
          <p:spPr>
            <a:xfrm>
              <a:off x="14382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Shape 441"/>
            <p:cNvSpPr/>
            <p:nvPr/>
          </p:nvSpPr>
          <p:spPr>
            <a:xfrm>
              <a:off x="14382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Shape 442"/>
            <p:cNvSpPr/>
            <p:nvPr/>
          </p:nvSpPr>
          <p:spPr>
            <a:xfrm>
              <a:off x="158875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Shape 443"/>
            <p:cNvSpPr/>
            <p:nvPr/>
          </p:nvSpPr>
          <p:spPr>
            <a:xfrm>
              <a:off x="158875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Shape 444"/>
            <p:cNvSpPr/>
            <p:nvPr/>
          </p:nvSpPr>
          <p:spPr>
            <a:xfrm>
              <a:off x="158875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Shape 445"/>
            <p:cNvSpPr/>
            <p:nvPr/>
          </p:nvSpPr>
          <p:spPr>
            <a:xfrm>
              <a:off x="158875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Shape 446"/>
            <p:cNvSpPr/>
            <p:nvPr/>
          </p:nvSpPr>
          <p:spPr>
            <a:xfrm>
              <a:off x="158875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Shape 447"/>
            <p:cNvSpPr/>
            <p:nvPr/>
          </p:nvSpPr>
          <p:spPr>
            <a:xfrm>
              <a:off x="158875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Shape 448"/>
            <p:cNvSpPr/>
            <p:nvPr/>
          </p:nvSpPr>
          <p:spPr>
            <a:xfrm>
              <a:off x="158875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Shape 449"/>
            <p:cNvSpPr/>
            <p:nvPr/>
          </p:nvSpPr>
          <p:spPr>
            <a:xfrm>
              <a:off x="158875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Shape 450"/>
            <p:cNvSpPr/>
            <p:nvPr/>
          </p:nvSpPr>
          <p:spPr>
            <a:xfrm>
              <a:off x="158875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Shape 451"/>
            <p:cNvSpPr/>
            <p:nvPr/>
          </p:nvSpPr>
          <p:spPr>
            <a:xfrm>
              <a:off x="158875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Shape 452"/>
            <p:cNvSpPr/>
            <p:nvPr/>
          </p:nvSpPr>
          <p:spPr>
            <a:xfrm>
              <a:off x="173925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Shape 453"/>
            <p:cNvSpPr/>
            <p:nvPr/>
          </p:nvSpPr>
          <p:spPr>
            <a:xfrm>
              <a:off x="173925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Shape 454"/>
            <p:cNvSpPr/>
            <p:nvPr/>
          </p:nvSpPr>
          <p:spPr>
            <a:xfrm>
              <a:off x="173925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Shape 455"/>
            <p:cNvSpPr/>
            <p:nvPr/>
          </p:nvSpPr>
          <p:spPr>
            <a:xfrm>
              <a:off x="173925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Shape 456"/>
            <p:cNvSpPr/>
            <p:nvPr/>
          </p:nvSpPr>
          <p:spPr>
            <a:xfrm>
              <a:off x="173925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Shape 457"/>
            <p:cNvSpPr/>
            <p:nvPr/>
          </p:nvSpPr>
          <p:spPr>
            <a:xfrm>
              <a:off x="173925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Shape 458"/>
            <p:cNvSpPr/>
            <p:nvPr/>
          </p:nvSpPr>
          <p:spPr>
            <a:xfrm>
              <a:off x="173925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Shape 459"/>
            <p:cNvSpPr/>
            <p:nvPr/>
          </p:nvSpPr>
          <p:spPr>
            <a:xfrm>
              <a:off x="173925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Shape 460"/>
            <p:cNvSpPr/>
            <p:nvPr/>
          </p:nvSpPr>
          <p:spPr>
            <a:xfrm>
              <a:off x="173925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Shape 461"/>
            <p:cNvSpPr/>
            <p:nvPr/>
          </p:nvSpPr>
          <p:spPr>
            <a:xfrm>
              <a:off x="173925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Shape 462"/>
            <p:cNvSpPr/>
            <p:nvPr/>
          </p:nvSpPr>
          <p:spPr>
            <a:xfrm>
              <a:off x="173925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Shape 463"/>
            <p:cNvSpPr/>
            <p:nvPr/>
          </p:nvSpPr>
          <p:spPr>
            <a:xfrm>
              <a:off x="173925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Shape 464"/>
            <p:cNvSpPr/>
            <p:nvPr/>
          </p:nvSpPr>
          <p:spPr>
            <a:xfrm>
              <a:off x="173925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Shape 465"/>
            <p:cNvSpPr/>
            <p:nvPr/>
          </p:nvSpPr>
          <p:spPr>
            <a:xfrm>
              <a:off x="173925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Shape 466"/>
            <p:cNvSpPr/>
            <p:nvPr/>
          </p:nvSpPr>
          <p:spPr>
            <a:xfrm>
              <a:off x="173925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Shape 467"/>
            <p:cNvSpPr/>
            <p:nvPr/>
          </p:nvSpPr>
          <p:spPr>
            <a:xfrm>
              <a:off x="173925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Shape 468"/>
            <p:cNvSpPr/>
            <p:nvPr/>
          </p:nvSpPr>
          <p:spPr>
            <a:xfrm>
              <a:off x="173925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Shape 469"/>
            <p:cNvSpPr/>
            <p:nvPr/>
          </p:nvSpPr>
          <p:spPr>
            <a:xfrm>
              <a:off x="1889750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Shape 470"/>
            <p:cNvSpPr/>
            <p:nvPr/>
          </p:nvSpPr>
          <p:spPr>
            <a:xfrm>
              <a:off x="1889750" y="6896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Shape 471"/>
            <p:cNvSpPr/>
            <p:nvPr/>
          </p:nvSpPr>
          <p:spPr>
            <a:xfrm>
              <a:off x="1889750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Shape 472"/>
            <p:cNvSpPr/>
            <p:nvPr/>
          </p:nvSpPr>
          <p:spPr>
            <a:xfrm>
              <a:off x="1889750" y="11411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Shape 473"/>
            <p:cNvSpPr/>
            <p:nvPr/>
          </p:nvSpPr>
          <p:spPr>
            <a:xfrm>
              <a:off x="1889750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Shape 474"/>
            <p:cNvSpPr/>
            <p:nvPr/>
          </p:nvSpPr>
          <p:spPr>
            <a:xfrm>
              <a:off x="1889750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Shape 475"/>
            <p:cNvSpPr/>
            <p:nvPr/>
          </p:nvSpPr>
          <p:spPr>
            <a:xfrm>
              <a:off x="1889750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Shape 476"/>
            <p:cNvSpPr/>
            <p:nvPr/>
          </p:nvSpPr>
          <p:spPr>
            <a:xfrm>
              <a:off x="1889750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Shape 477"/>
            <p:cNvSpPr/>
            <p:nvPr/>
          </p:nvSpPr>
          <p:spPr>
            <a:xfrm>
              <a:off x="1889750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Shape 478"/>
            <p:cNvSpPr/>
            <p:nvPr/>
          </p:nvSpPr>
          <p:spPr>
            <a:xfrm>
              <a:off x="1889750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Shape 479"/>
            <p:cNvSpPr/>
            <p:nvPr/>
          </p:nvSpPr>
          <p:spPr>
            <a:xfrm>
              <a:off x="1889750" y="53554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Shape 480"/>
            <p:cNvSpPr/>
            <p:nvPr/>
          </p:nvSpPr>
          <p:spPr>
            <a:xfrm>
              <a:off x="204027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Shape 481"/>
            <p:cNvSpPr/>
            <p:nvPr/>
          </p:nvSpPr>
          <p:spPr>
            <a:xfrm>
              <a:off x="204027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Shape 482"/>
            <p:cNvSpPr/>
            <p:nvPr/>
          </p:nvSpPr>
          <p:spPr>
            <a:xfrm>
              <a:off x="204027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Shape 483"/>
            <p:cNvSpPr/>
            <p:nvPr/>
          </p:nvSpPr>
          <p:spPr>
            <a:xfrm>
              <a:off x="204027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Shape 484"/>
            <p:cNvSpPr/>
            <p:nvPr/>
          </p:nvSpPr>
          <p:spPr>
            <a:xfrm>
              <a:off x="204027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Shape 485"/>
            <p:cNvSpPr/>
            <p:nvPr/>
          </p:nvSpPr>
          <p:spPr>
            <a:xfrm>
              <a:off x="204027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Shape 486"/>
            <p:cNvSpPr/>
            <p:nvPr/>
          </p:nvSpPr>
          <p:spPr>
            <a:xfrm>
              <a:off x="204027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Shape 487"/>
            <p:cNvSpPr/>
            <p:nvPr/>
          </p:nvSpPr>
          <p:spPr>
            <a:xfrm>
              <a:off x="204027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Shape 488"/>
            <p:cNvSpPr/>
            <p:nvPr/>
          </p:nvSpPr>
          <p:spPr>
            <a:xfrm>
              <a:off x="204027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Shape 489"/>
            <p:cNvSpPr/>
            <p:nvPr/>
          </p:nvSpPr>
          <p:spPr>
            <a:xfrm>
              <a:off x="204027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Shape 490"/>
            <p:cNvSpPr/>
            <p:nvPr/>
          </p:nvSpPr>
          <p:spPr>
            <a:xfrm>
              <a:off x="204027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Shape 491"/>
            <p:cNvSpPr/>
            <p:nvPr/>
          </p:nvSpPr>
          <p:spPr>
            <a:xfrm>
              <a:off x="204027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Shape 492"/>
            <p:cNvSpPr/>
            <p:nvPr/>
          </p:nvSpPr>
          <p:spPr>
            <a:xfrm>
              <a:off x="204027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Shape 493"/>
            <p:cNvSpPr/>
            <p:nvPr/>
          </p:nvSpPr>
          <p:spPr>
            <a:xfrm>
              <a:off x="2190775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Shape 494"/>
            <p:cNvSpPr/>
            <p:nvPr/>
          </p:nvSpPr>
          <p:spPr>
            <a:xfrm>
              <a:off x="2190775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Shape 495"/>
            <p:cNvSpPr/>
            <p:nvPr/>
          </p:nvSpPr>
          <p:spPr>
            <a:xfrm>
              <a:off x="2190775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Shape 496"/>
            <p:cNvSpPr/>
            <p:nvPr/>
          </p:nvSpPr>
          <p:spPr>
            <a:xfrm>
              <a:off x="2190775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Shape 497"/>
            <p:cNvSpPr/>
            <p:nvPr/>
          </p:nvSpPr>
          <p:spPr>
            <a:xfrm>
              <a:off x="2190775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Shape 498"/>
            <p:cNvSpPr/>
            <p:nvPr/>
          </p:nvSpPr>
          <p:spPr>
            <a:xfrm>
              <a:off x="2190775" y="29473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Shape 499"/>
            <p:cNvSpPr/>
            <p:nvPr/>
          </p:nvSpPr>
          <p:spPr>
            <a:xfrm>
              <a:off x="2190775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Shape 500"/>
            <p:cNvSpPr/>
            <p:nvPr/>
          </p:nvSpPr>
          <p:spPr>
            <a:xfrm>
              <a:off x="2190775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Shape 501"/>
            <p:cNvSpPr/>
            <p:nvPr/>
          </p:nvSpPr>
          <p:spPr>
            <a:xfrm>
              <a:off x="2190775" y="49039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Shape 502"/>
            <p:cNvSpPr/>
            <p:nvPr/>
          </p:nvSpPr>
          <p:spPr>
            <a:xfrm>
              <a:off x="234130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Shape 503"/>
            <p:cNvSpPr/>
            <p:nvPr/>
          </p:nvSpPr>
          <p:spPr>
            <a:xfrm>
              <a:off x="234130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Shape 504"/>
            <p:cNvSpPr/>
            <p:nvPr/>
          </p:nvSpPr>
          <p:spPr>
            <a:xfrm>
              <a:off x="234130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Shape 505"/>
            <p:cNvSpPr/>
            <p:nvPr/>
          </p:nvSpPr>
          <p:spPr>
            <a:xfrm>
              <a:off x="234130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Shape 506"/>
            <p:cNvSpPr/>
            <p:nvPr/>
          </p:nvSpPr>
          <p:spPr>
            <a:xfrm>
              <a:off x="234130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Shape 507"/>
            <p:cNvSpPr/>
            <p:nvPr/>
          </p:nvSpPr>
          <p:spPr>
            <a:xfrm>
              <a:off x="234130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Shape 508"/>
            <p:cNvSpPr/>
            <p:nvPr/>
          </p:nvSpPr>
          <p:spPr>
            <a:xfrm>
              <a:off x="234130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Shape 509"/>
            <p:cNvSpPr/>
            <p:nvPr/>
          </p:nvSpPr>
          <p:spPr>
            <a:xfrm>
              <a:off x="234130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Shape 510"/>
            <p:cNvSpPr/>
            <p:nvPr/>
          </p:nvSpPr>
          <p:spPr>
            <a:xfrm>
              <a:off x="249180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Shape 511"/>
            <p:cNvSpPr/>
            <p:nvPr/>
          </p:nvSpPr>
          <p:spPr>
            <a:xfrm>
              <a:off x="249180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Shape 512"/>
            <p:cNvSpPr/>
            <p:nvPr/>
          </p:nvSpPr>
          <p:spPr>
            <a:xfrm>
              <a:off x="249180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Shape 513"/>
            <p:cNvSpPr/>
            <p:nvPr/>
          </p:nvSpPr>
          <p:spPr>
            <a:xfrm>
              <a:off x="249180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Shape 514"/>
            <p:cNvSpPr/>
            <p:nvPr/>
          </p:nvSpPr>
          <p:spPr>
            <a:xfrm>
              <a:off x="249180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Shape 515"/>
            <p:cNvSpPr/>
            <p:nvPr/>
          </p:nvSpPr>
          <p:spPr>
            <a:xfrm>
              <a:off x="26423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Shape 516"/>
            <p:cNvSpPr/>
            <p:nvPr/>
          </p:nvSpPr>
          <p:spPr>
            <a:xfrm>
              <a:off x="26423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Shape 517"/>
            <p:cNvSpPr/>
            <p:nvPr/>
          </p:nvSpPr>
          <p:spPr>
            <a:xfrm>
              <a:off x="26423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Shape 518"/>
            <p:cNvSpPr/>
            <p:nvPr/>
          </p:nvSpPr>
          <p:spPr>
            <a:xfrm>
              <a:off x="264232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Shape 519"/>
            <p:cNvSpPr/>
            <p:nvPr/>
          </p:nvSpPr>
          <p:spPr>
            <a:xfrm>
              <a:off x="26423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Shape 520"/>
            <p:cNvSpPr/>
            <p:nvPr/>
          </p:nvSpPr>
          <p:spPr>
            <a:xfrm>
              <a:off x="27928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Shape 521"/>
            <p:cNvSpPr/>
            <p:nvPr/>
          </p:nvSpPr>
          <p:spPr>
            <a:xfrm>
              <a:off x="2943325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Shape 522"/>
            <p:cNvSpPr/>
            <p:nvPr/>
          </p:nvSpPr>
          <p:spPr>
            <a:xfrm>
              <a:off x="2943325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Shape 523"/>
            <p:cNvSpPr/>
            <p:nvPr/>
          </p:nvSpPr>
          <p:spPr>
            <a:xfrm>
              <a:off x="309385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Shape 524"/>
            <p:cNvSpPr/>
            <p:nvPr/>
          </p:nvSpPr>
          <p:spPr>
            <a:xfrm>
              <a:off x="339487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Shape 525"/>
            <p:cNvSpPr/>
            <p:nvPr/>
          </p:nvSpPr>
          <p:spPr>
            <a:xfrm>
              <a:off x="354537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Shape 527"/>
          <p:cNvSpPr txBox="1">
            <a:spLocks noGrp="1"/>
          </p:cNvSpPr>
          <p:nvPr>
            <p:ph type="ctrTitle"/>
          </p:nvPr>
        </p:nvSpPr>
        <p:spPr>
          <a:xfrm>
            <a:off x="685800" y="2878750"/>
            <a:ext cx="52689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528" name="Shape 528"/>
          <p:cNvSpPr txBox="1">
            <a:spLocks noGrp="1"/>
          </p:cNvSpPr>
          <p:nvPr>
            <p:ph type="subTitle" idx="1"/>
          </p:nvPr>
        </p:nvSpPr>
        <p:spPr>
          <a:xfrm>
            <a:off x="685800" y="3983055"/>
            <a:ext cx="52689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2400"/>
              <a:buNone/>
              <a:defRPr>
                <a:solidFill>
                  <a:srgbClr val="80BFB7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3000"/>
              <a:buNone/>
              <a:defRPr sz="3000">
                <a:solidFill>
                  <a:srgbClr val="80BFB7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3000"/>
              <a:buNone/>
              <a:defRPr sz="3000">
                <a:solidFill>
                  <a:srgbClr val="80BFB7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3000"/>
              <a:buNone/>
              <a:defRPr sz="3000">
                <a:solidFill>
                  <a:srgbClr val="80BFB7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3000"/>
              <a:buNone/>
              <a:defRPr sz="3000">
                <a:solidFill>
                  <a:srgbClr val="80BFB7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3000"/>
              <a:buNone/>
              <a:defRPr sz="3000">
                <a:solidFill>
                  <a:srgbClr val="80BFB7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3000"/>
              <a:buNone/>
              <a:defRPr sz="3000">
                <a:solidFill>
                  <a:srgbClr val="80BFB7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3000"/>
              <a:buNone/>
              <a:defRPr sz="3000">
                <a:solidFill>
                  <a:srgbClr val="80BFB7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3000"/>
              <a:buNone/>
              <a:defRPr sz="3000">
                <a:solidFill>
                  <a:srgbClr val="80BFB7"/>
                </a:solidFill>
              </a:defRPr>
            </a:lvl9pPr>
          </a:lstStyle>
          <a:p>
            <a:endParaRPr/>
          </a:p>
        </p:txBody>
      </p:sp>
      <p:grpSp>
        <p:nvGrpSpPr>
          <p:cNvPr id="529" name="Shape 529"/>
          <p:cNvGrpSpPr/>
          <p:nvPr/>
        </p:nvGrpSpPr>
        <p:grpSpPr>
          <a:xfrm rot="10800000">
            <a:off x="8705367" y="28698"/>
            <a:ext cx="410132" cy="5086302"/>
            <a:chOff x="836200" y="238125"/>
            <a:chExt cx="422425" cy="5238750"/>
          </a:xfrm>
        </p:grpSpPr>
        <p:sp>
          <p:nvSpPr>
            <p:cNvPr id="530" name="Shape 530"/>
            <p:cNvSpPr/>
            <p:nvPr/>
          </p:nvSpPr>
          <p:spPr>
            <a:xfrm>
              <a:off x="83620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Shape 531"/>
            <p:cNvSpPr/>
            <p:nvPr/>
          </p:nvSpPr>
          <p:spPr>
            <a:xfrm>
              <a:off x="83620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Shape 532"/>
            <p:cNvSpPr/>
            <p:nvPr/>
          </p:nvSpPr>
          <p:spPr>
            <a:xfrm>
              <a:off x="83620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Shape 533"/>
            <p:cNvSpPr/>
            <p:nvPr/>
          </p:nvSpPr>
          <p:spPr>
            <a:xfrm>
              <a:off x="83620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Shape 534"/>
            <p:cNvSpPr/>
            <p:nvPr/>
          </p:nvSpPr>
          <p:spPr>
            <a:xfrm>
              <a:off x="83620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Shape 535"/>
            <p:cNvSpPr/>
            <p:nvPr/>
          </p:nvSpPr>
          <p:spPr>
            <a:xfrm>
              <a:off x="83620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Shape 536"/>
            <p:cNvSpPr/>
            <p:nvPr/>
          </p:nvSpPr>
          <p:spPr>
            <a:xfrm>
              <a:off x="83620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Shape 537"/>
            <p:cNvSpPr/>
            <p:nvPr/>
          </p:nvSpPr>
          <p:spPr>
            <a:xfrm>
              <a:off x="83620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Shape 538"/>
            <p:cNvSpPr/>
            <p:nvPr/>
          </p:nvSpPr>
          <p:spPr>
            <a:xfrm>
              <a:off x="83620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Shape 539"/>
            <p:cNvSpPr/>
            <p:nvPr/>
          </p:nvSpPr>
          <p:spPr>
            <a:xfrm>
              <a:off x="83620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Shape 540"/>
            <p:cNvSpPr/>
            <p:nvPr/>
          </p:nvSpPr>
          <p:spPr>
            <a:xfrm>
              <a:off x="83620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Shape 541"/>
            <p:cNvSpPr/>
            <p:nvPr/>
          </p:nvSpPr>
          <p:spPr>
            <a:xfrm>
              <a:off x="83620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Shape 542"/>
            <p:cNvSpPr/>
            <p:nvPr/>
          </p:nvSpPr>
          <p:spPr>
            <a:xfrm>
              <a:off x="83620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Shape 543"/>
            <p:cNvSpPr/>
            <p:nvPr/>
          </p:nvSpPr>
          <p:spPr>
            <a:xfrm>
              <a:off x="83620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Shape 544"/>
            <p:cNvSpPr/>
            <p:nvPr/>
          </p:nvSpPr>
          <p:spPr>
            <a:xfrm>
              <a:off x="83620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Shape 545"/>
            <p:cNvSpPr/>
            <p:nvPr/>
          </p:nvSpPr>
          <p:spPr>
            <a:xfrm>
              <a:off x="83620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Shape 546"/>
            <p:cNvSpPr/>
            <p:nvPr/>
          </p:nvSpPr>
          <p:spPr>
            <a:xfrm>
              <a:off x="83620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Shape 547"/>
            <p:cNvSpPr/>
            <p:nvPr/>
          </p:nvSpPr>
          <p:spPr>
            <a:xfrm>
              <a:off x="83620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Shape 548"/>
            <p:cNvSpPr/>
            <p:nvPr/>
          </p:nvSpPr>
          <p:spPr>
            <a:xfrm>
              <a:off x="83620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Shape 549"/>
            <p:cNvSpPr/>
            <p:nvPr/>
          </p:nvSpPr>
          <p:spPr>
            <a:xfrm>
              <a:off x="83620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Shape 550"/>
            <p:cNvSpPr/>
            <p:nvPr/>
          </p:nvSpPr>
          <p:spPr>
            <a:xfrm>
              <a:off x="83620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Shape 551"/>
            <p:cNvSpPr/>
            <p:nvPr/>
          </p:nvSpPr>
          <p:spPr>
            <a:xfrm>
              <a:off x="83620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Shape 552"/>
            <p:cNvSpPr/>
            <p:nvPr/>
          </p:nvSpPr>
          <p:spPr>
            <a:xfrm>
              <a:off x="83620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Shape 553"/>
            <p:cNvSpPr/>
            <p:nvPr/>
          </p:nvSpPr>
          <p:spPr>
            <a:xfrm>
              <a:off x="83620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Shape 554"/>
            <p:cNvSpPr/>
            <p:nvPr/>
          </p:nvSpPr>
          <p:spPr>
            <a:xfrm>
              <a:off x="83620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Shape 555"/>
            <p:cNvSpPr/>
            <p:nvPr/>
          </p:nvSpPr>
          <p:spPr>
            <a:xfrm>
              <a:off x="83620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Shape 556"/>
            <p:cNvSpPr/>
            <p:nvPr/>
          </p:nvSpPr>
          <p:spPr>
            <a:xfrm>
              <a:off x="83620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Shape 557"/>
            <p:cNvSpPr/>
            <p:nvPr/>
          </p:nvSpPr>
          <p:spPr>
            <a:xfrm>
              <a:off x="83620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Shape 558"/>
            <p:cNvSpPr/>
            <p:nvPr/>
          </p:nvSpPr>
          <p:spPr>
            <a:xfrm>
              <a:off x="83620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Shape 559"/>
            <p:cNvSpPr/>
            <p:nvPr/>
          </p:nvSpPr>
          <p:spPr>
            <a:xfrm>
              <a:off x="83620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Shape 560"/>
            <p:cNvSpPr/>
            <p:nvPr/>
          </p:nvSpPr>
          <p:spPr>
            <a:xfrm>
              <a:off x="83620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Shape 561"/>
            <p:cNvSpPr/>
            <p:nvPr/>
          </p:nvSpPr>
          <p:spPr>
            <a:xfrm>
              <a:off x="83620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Shape 562"/>
            <p:cNvSpPr/>
            <p:nvPr/>
          </p:nvSpPr>
          <p:spPr>
            <a:xfrm>
              <a:off x="83620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Shape 563"/>
            <p:cNvSpPr/>
            <p:nvPr/>
          </p:nvSpPr>
          <p:spPr>
            <a:xfrm>
              <a:off x="83620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Shape 564"/>
            <p:cNvSpPr/>
            <p:nvPr/>
          </p:nvSpPr>
          <p:spPr>
            <a:xfrm>
              <a:off x="83620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Shape 565"/>
            <p:cNvSpPr/>
            <p:nvPr/>
          </p:nvSpPr>
          <p:spPr>
            <a:xfrm>
              <a:off x="98670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Shape 566"/>
            <p:cNvSpPr/>
            <p:nvPr/>
          </p:nvSpPr>
          <p:spPr>
            <a:xfrm>
              <a:off x="98670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Shape 567"/>
            <p:cNvSpPr/>
            <p:nvPr/>
          </p:nvSpPr>
          <p:spPr>
            <a:xfrm>
              <a:off x="98670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Shape 568"/>
            <p:cNvSpPr/>
            <p:nvPr/>
          </p:nvSpPr>
          <p:spPr>
            <a:xfrm>
              <a:off x="98670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Shape 569"/>
            <p:cNvSpPr/>
            <p:nvPr/>
          </p:nvSpPr>
          <p:spPr>
            <a:xfrm>
              <a:off x="98670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Shape 570"/>
            <p:cNvSpPr/>
            <p:nvPr/>
          </p:nvSpPr>
          <p:spPr>
            <a:xfrm>
              <a:off x="98670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Shape 571"/>
            <p:cNvSpPr/>
            <p:nvPr/>
          </p:nvSpPr>
          <p:spPr>
            <a:xfrm>
              <a:off x="98670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Shape 572"/>
            <p:cNvSpPr/>
            <p:nvPr/>
          </p:nvSpPr>
          <p:spPr>
            <a:xfrm>
              <a:off x="98670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Shape 573"/>
            <p:cNvSpPr/>
            <p:nvPr/>
          </p:nvSpPr>
          <p:spPr>
            <a:xfrm>
              <a:off x="98670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Shape 574"/>
            <p:cNvSpPr/>
            <p:nvPr/>
          </p:nvSpPr>
          <p:spPr>
            <a:xfrm>
              <a:off x="98670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Shape 575"/>
            <p:cNvSpPr/>
            <p:nvPr/>
          </p:nvSpPr>
          <p:spPr>
            <a:xfrm>
              <a:off x="98670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Shape 576"/>
            <p:cNvSpPr/>
            <p:nvPr/>
          </p:nvSpPr>
          <p:spPr>
            <a:xfrm>
              <a:off x="98670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Shape 577"/>
            <p:cNvSpPr/>
            <p:nvPr/>
          </p:nvSpPr>
          <p:spPr>
            <a:xfrm>
              <a:off x="98670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Shape 578"/>
            <p:cNvSpPr/>
            <p:nvPr/>
          </p:nvSpPr>
          <p:spPr>
            <a:xfrm>
              <a:off x="98670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Shape 579"/>
            <p:cNvSpPr/>
            <p:nvPr/>
          </p:nvSpPr>
          <p:spPr>
            <a:xfrm>
              <a:off x="98670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Shape 580"/>
            <p:cNvSpPr/>
            <p:nvPr/>
          </p:nvSpPr>
          <p:spPr>
            <a:xfrm>
              <a:off x="98670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Shape 581"/>
            <p:cNvSpPr/>
            <p:nvPr/>
          </p:nvSpPr>
          <p:spPr>
            <a:xfrm>
              <a:off x="98670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Shape 582"/>
            <p:cNvSpPr/>
            <p:nvPr/>
          </p:nvSpPr>
          <p:spPr>
            <a:xfrm>
              <a:off x="98670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Shape 583"/>
            <p:cNvSpPr/>
            <p:nvPr/>
          </p:nvSpPr>
          <p:spPr>
            <a:xfrm>
              <a:off x="98670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Shape 584"/>
            <p:cNvSpPr/>
            <p:nvPr/>
          </p:nvSpPr>
          <p:spPr>
            <a:xfrm>
              <a:off x="98670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Shape 585"/>
            <p:cNvSpPr/>
            <p:nvPr/>
          </p:nvSpPr>
          <p:spPr>
            <a:xfrm>
              <a:off x="98670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Shape 586"/>
            <p:cNvSpPr/>
            <p:nvPr/>
          </p:nvSpPr>
          <p:spPr>
            <a:xfrm>
              <a:off x="98670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Shape 587"/>
            <p:cNvSpPr/>
            <p:nvPr/>
          </p:nvSpPr>
          <p:spPr>
            <a:xfrm>
              <a:off x="98670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Shape 588"/>
            <p:cNvSpPr/>
            <p:nvPr/>
          </p:nvSpPr>
          <p:spPr>
            <a:xfrm>
              <a:off x="1137200" y="2381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Shape 589"/>
            <p:cNvSpPr/>
            <p:nvPr/>
          </p:nvSpPr>
          <p:spPr>
            <a:xfrm>
              <a:off x="1137200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Shape 590"/>
            <p:cNvSpPr/>
            <p:nvPr/>
          </p:nvSpPr>
          <p:spPr>
            <a:xfrm>
              <a:off x="1137200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Shape 591"/>
            <p:cNvSpPr/>
            <p:nvPr/>
          </p:nvSpPr>
          <p:spPr>
            <a:xfrm>
              <a:off x="1137200" y="11411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Shape 592"/>
            <p:cNvSpPr/>
            <p:nvPr/>
          </p:nvSpPr>
          <p:spPr>
            <a:xfrm>
              <a:off x="1137200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Shape 593"/>
            <p:cNvSpPr/>
            <p:nvPr/>
          </p:nvSpPr>
          <p:spPr>
            <a:xfrm>
              <a:off x="1137200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Shape 594"/>
            <p:cNvSpPr/>
            <p:nvPr/>
          </p:nvSpPr>
          <p:spPr>
            <a:xfrm>
              <a:off x="1137200" y="21947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Shape 595"/>
            <p:cNvSpPr/>
            <p:nvPr/>
          </p:nvSpPr>
          <p:spPr>
            <a:xfrm>
              <a:off x="1137200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Shape 596"/>
            <p:cNvSpPr/>
            <p:nvPr/>
          </p:nvSpPr>
          <p:spPr>
            <a:xfrm>
              <a:off x="1137200" y="24957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Shape 597"/>
            <p:cNvSpPr/>
            <p:nvPr/>
          </p:nvSpPr>
          <p:spPr>
            <a:xfrm>
              <a:off x="1137200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Shape 598"/>
            <p:cNvSpPr/>
            <p:nvPr/>
          </p:nvSpPr>
          <p:spPr>
            <a:xfrm>
              <a:off x="1137200" y="29473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Shape 599"/>
            <p:cNvSpPr/>
            <p:nvPr/>
          </p:nvSpPr>
          <p:spPr>
            <a:xfrm>
              <a:off x="1137200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Shape 600"/>
            <p:cNvSpPr/>
            <p:nvPr/>
          </p:nvSpPr>
          <p:spPr>
            <a:xfrm>
              <a:off x="1137200" y="33988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Shape 601"/>
            <p:cNvSpPr/>
            <p:nvPr/>
          </p:nvSpPr>
          <p:spPr>
            <a:xfrm>
              <a:off x="1137200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Shape 602"/>
            <p:cNvSpPr/>
            <p:nvPr/>
          </p:nvSpPr>
          <p:spPr>
            <a:xfrm>
              <a:off x="1137200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Shape 603"/>
            <p:cNvSpPr/>
            <p:nvPr/>
          </p:nvSpPr>
          <p:spPr>
            <a:xfrm>
              <a:off x="1137200" y="40008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Shape 604"/>
            <p:cNvSpPr/>
            <p:nvPr/>
          </p:nvSpPr>
          <p:spPr>
            <a:xfrm>
              <a:off x="1137200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Shape 605"/>
            <p:cNvSpPr/>
            <p:nvPr/>
          </p:nvSpPr>
          <p:spPr>
            <a:xfrm>
              <a:off x="1137200" y="46029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Shape 606"/>
            <p:cNvSpPr/>
            <p:nvPr/>
          </p:nvSpPr>
          <p:spPr>
            <a:xfrm>
              <a:off x="1137200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Shape 607"/>
            <p:cNvSpPr/>
            <p:nvPr/>
          </p:nvSpPr>
          <p:spPr>
            <a:xfrm>
              <a:off x="1137200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Shape 608"/>
            <p:cNvSpPr/>
            <p:nvPr/>
          </p:nvSpPr>
          <p:spPr>
            <a:xfrm>
              <a:off x="1137200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Shape 609"/>
            <p:cNvSpPr/>
            <p:nvPr/>
          </p:nvSpPr>
          <p:spPr>
            <a:xfrm>
              <a:off x="1137200" y="53554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0" name="Shape 610"/>
          <p:cNvGrpSpPr/>
          <p:nvPr/>
        </p:nvGrpSpPr>
        <p:grpSpPr>
          <a:xfrm rot="10800000">
            <a:off x="6659535" y="28698"/>
            <a:ext cx="2309844" cy="5086302"/>
            <a:chOff x="986700" y="238125"/>
            <a:chExt cx="2379075" cy="5238750"/>
          </a:xfrm>
        </p:grpSpPr>
        <p:sp>
          <p:nvSpPr>
            <p:cNvPr id="611" name="Shape 611"/>
            <p:cNvSpPr/>
            <p:nvPr/>
          </p:nvSpPr>
          <p:spPr>
            <a:xfrm>
              <a:off x="98670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Shape 612"/>
            <p:cNvSpPr/>
            <p:nvPr/>
          </p:nvSpPr>
          <p:spPr>
            <a:xfrm>
              <a:off x="98670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Shape 613"/>
            <p:cNvSpPr/>
            <p:nvPr/>
          </p:nvSpPr>
          <p:spPr>
            <a:xfrm>
              <a:off x="98670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Shape 614"/>
            <p:cNvSpPr/>
            <p:nvPr/>
          </p:nvSpPr>
          <p:spPr>
            <a:xfrm>
              <a:off x="98670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Shape 615"/>
            <p:cNvSpPr/>
            <p:nvPr/>
          </p:nvSpPr>
          <p:spPr>
            <a:xfrm>
              <a:off x="98670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Shape 616"/>
            <p:cNvSpPr/>
            <p:nvPr/>
          </p:nvSpPr>
          <p:spPr>
            <a:xfrm>
              <a:off x="98670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Shape 617"/>
            <p:cNvSpPr/>
            <p:nvPr/>
          </p:nvSpPr>
          <p:spPr>
            <a:xfrm>
              <a:off x="98670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Shape 618"/>
            <p:cNvSpPr/>
            <p:nvPr/>
          </p:nvSpPr>
          <p:spPr>
            <a:xfrm>
              <a:off x="98670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Shape 619"/>
            <p:cNvSpPr/>
            <p:nvPr/>
          </p:nvSpPr>
          <p:spPr>
            <a:xfrm>
              <a:off x="98670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Shape 620"/>
            <p:cNvSpPr/>
            <p:nvPr/>
          </p:nvSpPr>
          <p:spPr>
            <a:xfrm>
              <a:off x="98670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Shape 621"/>
            <p:cNvSpPr/>
            <p:nvPr/>
          </p:nvSpPr>
          <p:spPr>
            <a:xfrm>
              <a:off x="98670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Shape 622"/>
            <p:cNvSpPr/>
            <p:nvPr/>
          </p:nvSpPr>
          <p:spPr>
            <a:xfrm>
              <a:off x="98670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Shape 623"/>
            <p:cNvSpPr/>
            <p:nvPr/>
          </p:nvSpPr>
          <p:spPr>
            <a:xfrm>
              <a:off x="1137200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Shape 624"/>
            <p:cNvSpPr/>
            <p:nvPr/>
          </p:nvSpPr>
          <p:spPr>
            <a:xfrm>
              <a:off x="1137200" y="6896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Shape 625"/>
            <p:cNvSpPr/>
            <p:nvPr/>
          </p:nvSpPr>
          <p:spPr>
            <a:xfrm>
              <a:off x="1137200" y="8401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Shape 626"/>
            <p:cNvSpPr/>
            <p:nvPr/>
          </p:nvSpPr>
          <p:spPr>
            <a:xfrm>
              <a:off x="1137200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Shape 627"/>
            <p:cNvSpPr/>
            <p:nvPr/>
          </p:nvSpPr>
          <p:spPr>
            <a:xfrm>
              <a:off x="1137200" y="17432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Shape 628"/>
            <p:cNvSpPr/>
            <p:nvPr/>
          </p:nvSpPr>
          <p:spPr>
            <a:xfrm>
              <a:off x="1137200" y="18937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Shape 629"/>
            <p:cNvSpPr/>
            <p:nvPr/>
          </p:nvSpPr>
          <p:spPr>
            <a:xfrm>
              <a:off x="1137200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Shape 630"/>
            <p:cNvSpPr/>
            <p:nvPr/>
          </p:nvSpPr>
          <p:spPr>
            <a:xfrm>
              <a:off x="1137200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Shape 631"/>
            <p:cNvSpPr/>
            <p:nvPr/>
          </p:nvSpPr>
          <p:spPr>
            <a:xfrm>
              <a:off x="1137200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Shape 632"/>
            <p:cNvSpPr/>
            <p:nvPr/>
          </p:nvSpPr>
          <p:spPr>
            <a:xfrm>
              <a:off x="1137200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Shape 633"/>
            <p:cNvSpPr/>
            <p:nvPr/>
          </p:nvSpPr>
          <p:spPr>
            <a:xfrm>
              <a:off x="1137200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Shape 634"/>
            <p:cNvSpPr/>
            <p:nvPr/>
          </p:nvSpPr>
          <p:spPr>
            <a:xfrm>
              <a:off x="1137200" y="44524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Shape 635"/>
            <p:cNvSpPr/>
            <p:nvPr/>
          </p:nvSpPr>
          <p:spPr>
            <a:xfrm>
              <a:off x="1137200" y="49039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Shape 636"/>
            <p:cNvSpPr/>
            <p:nvPr/>
          </p:nvSpPr>
          <p:spPr>
            <a:xfrm>
              <a:off x="12877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Shape 637"/>
            <p:cNvSpPr/>
            <p:nvPr/>
          </p:nvSpPr>
          <p:spPr>
            <a:xfrm>
              <a:off x="128772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Shape 638"/>
            <p:cNvSpPr/>
            <p:nvPr/>
          </p:nvSpPr>
          <p:spPr>
            <a:xfrm>
              <a:off x="12877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Shape 639"/>
            <p:cNvSpPr/>
            <p:nvPr/>
          </p:nvSpPr>
          <p:spPr>
            <a:xfrm>
              <a:off x="128772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Shape 640"/>
            <p:cNvSpPr/>
            <p:nvPr/>
          </p:nvSpPr>
          <p:spPr>
            <a:xfrm>
              <a:off x="128772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Shape 641"/>
            <p:cNvSpPr/>
            <p:nvPr/>
          </p:nvSpPr>
          <p:spPr>
            <a:xfrm>
              <a:off x="12877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Shape 642"/>
            <p:cNvSpPr/>
            <p:nvPr/>
          </p:nvSpPr>
          <p:spPr>
            <a:xfrm>
              <a:off x="12877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Shape 643"/>
            <p:cNvSpPr/>
            <p:nvPr/>
          </p:nvSpPr>
          <p:spPr>
            <a:xfrm>
              <a:off x="12877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Shape 644"/>
            <p:cNvSpPr/>
            <p:nvPr/>
          </p:nvSpPr>
          <p:spPr>
            <a:xfrm>
              <a:off x="12877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Shape 645"/>
            <p:cNvSpPr/>
            <p:nvPr/>
          </p:nvSpPr>
          <p:spPr>
            <a:xfrm>
              <a:off x="12877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Shape 646"/>
            <p:cNvSpPr/>
            <p:nvPr/>
          </p:nvSpPr>
          <p:spPr>
            <a:xfrm>
              <a:off x="12877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Shape 647"/>
            <p:cNvSpPr/>
            <p:nvPr/>
          </p:nvSpPr>
          <p:spPr>
            <a:xfrm>
              <a:off x="128772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Shape 648"/>
            <p:cNvSpPr/>
            <p:nvPr/>
          </p:nvSpPr>
          <p:spPr>
            <a:xfrm>
              <a:off x="128772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Shape 649"/>
            <p:cNvSpPr/>
            <p:nvPr/>
          </p:nvSpPr>
          <p:spPr>
            <a:xfrm>
              <a:off x="12877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Shape 650"/>
            <p:cNvSpPr/>
            <p:nvPr/>
          </p:nvSpPr>
          <p:spPr>
            <a:xfrm>
              <a:off x="128772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Shape 651"/>
            <p:cNvSpPr/>
            <p:nvPr/>
          </p:nvSpPr>
          <p:spPr>
            <a:xfrm>
              <a:off x="12877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Shape 652"/>
            <p:cNvSpPr/>
            <p:nvPr/>
          </p:nvSpPr>
          <p:spPr>
            <a:xfrm>
              <a:off x="12877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Shape 653"/>
            <p:cNvSpPr/>
            <p:nvPr/>
          </p:nvSpPr>
          <p:spPr>
            <a:xfrm>
              <a:off x="128772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Shape 654"/>
            <p:cNvSpPr/>
            <p:nvPr/>
          </p:nvSpPr>
          <p:spPr>
            <a:xfrm>
              <a:off x="12877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Shape 655"/>
            <p:cNvSpPr/>
            <p:nvPr/>
          </p:nvSpPr>
          <p:spPr>
            <a:xfrm>
              <a:off x="128772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Shape 656"/>
            <p:cNvSpPr/>
            <p:nvPr/>
          </p:nvSpPr>
          <p:spPr>
            <a:xfrm>
              <a:off x="14382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Shape 657"/>
            <p:cNvSpPr/>
            <p:nvPr/>
          </p:nvSpPr>
          <p:spPr>
            <a:xfrm>
              <a:off x="143822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Shape 658"/>
            <p:cNvSpPr/>
            <p:nvPr/>
          </p:nvSpPr>
          <p:spPr>
            <a:xfrm>
              <a:off x="14382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Shape 659"/>
            <p:cNvSpPr/>
            <p:nvPr/>
          </p:nvSpPr>
          <p:spPr>
            <a:xfrm>
              <a:off x="143822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Shape 660"/>
            <p:cNvSpPr/>
            <p:nvPr/>
          </p:nvSpPr>
          <p:spPr>
            <a:xfrm>
              <a:off x="14382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Shape 661"/>
            <p:cNvSpPr/>
            <p:nvPr/>
          </p:nvSpPr>
          <p:spPr>
            <a:xfrm>
              <a:off x="143822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Shape 662"/>
            <p:cNvSpPr/>
            <p:nvPr/>
          </p:nvSpPr>
          <p:spPr>
            <a:xfrm>
              <a:off x="143822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Shape 663"/>
            <p:cNvSpPr/>
            <p:nvPr/>
          </p:nvSpPr>
          <p:spPr>
            <a:xfrm>
              <a:off x="143822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Shape 664"/>
            <p:cNvSpPr/>
            <p:nvPr/>
          </p:nvSpPr>
          <p:spPr>
            <a:xfrm>
              <a:off x="14382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Shape 665"/>
            <p:cNvSpPr/>
            <p:nvPr/>
          </p:nvSpPr>
          <p:spPr>
            <a:xfrm>
              <a:off x="143822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Shape 666"/>
            <p:cNvSpPr/>
            <p:nvPr/>
          </p:nvSpPr>
          <p:spPr>
            <a:xfrm>
              <a:off x="143822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Shape 667"/>
            <p:cNvSpPr/>
            <p:nvPr/>
          </p:nvSpPr>
          <p:spPr>
            <a:xfrm>
              <a:off x="143822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Shape 668"/>
            <p:cNvSpPr/>
            <p:nvPr/>
          </p:nvSpPr>
          <p:spPr>
            <a:xfrm>
              <a:off x="14382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Shape 669"/>
            <p:cNvSpPr/>
            <p:nvPr/>
          </p:nvSpPr>
          <p:spPr>
            <a:xfrm>
              <a:off x="143822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Shape 670"/>
            <p:cNvSpPr/>
            <p:nvPr/>
          </p:nvSpPr>
          <p:spPr>
            <a:xfrm>
              <a:off x="14382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Shape 671"/>
            <p:cNvSpPr/>
            <p:nvPr/>
          </p:nvSpPr>
          <p:spPr>
            <a:xfrm>
              <a:off x="143822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Shape 672"/>
            <p:cNvSpPr/>
            <p:nvPr/>
          </p:nvSpPr>
          <p:spPr>
            <a:xfrm>
              <a:off x="14382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Shape 673"/>
            <p:cNvSpPr/>
            <p:nvPr/>
          </p:nvSpPr>
          <p:spPr>
            <a:xfrm>
              <a:off x="143822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Shape 674"/>
            <p:cNvSpPr/>
            <p:nvPr/>
          </p:nvSpPr>
          <p:spPr>
            <a:xfrm>
              <a:off x="143822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Shape 675"/>
            <p:cNvSpPr/>
            <p:nvPr/>
          </p:nvSpPr>
          <p:spPr>
            <a:xfrm>
              <a:off x="14382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Shape 676"/>
            <p:cNvSpPr/>
            <p:nvPr/>
          </p:nvSpPr>
          <p:spPr>
            <a:xfrm>
              <a:off x="14382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Shape 677"/>
            <p:cNvSpPr/>
            <p:nvPr/>
          </p:nvSpPr>
          <p:spPr>
            <a:xfrm>
              <a:off x="143822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Shape 678"/>
            <p:cNvSpPr/>
            <p:nvPr/>
          </p:nvSpPr>
          <p:spPr>
            <a:xfrm>
              <a:off x="143822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Shape 679"/>
            <p:cNvSpPr/>
            <p:nvPr/>
          </p:nvSpPr>
          <p:spPr>
            <a:xfrm>
              <a:off x="14382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Shape 680"/>
            <p:cNvSpPr/>
            <p:nvPr/>
          </p:nvSpPr>
          <p:spPr>
            <a:xfrm>
              <a:off x="143822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Shape 681"/>
            <p:cNvSpPr/>
            <p:nvPr/>
          </p:nvSpPr>
          <p:spPr>
            <a:xfrm>
              <a:off x="143822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Shape 682"/>
            <p:cNvSpPr/>
            <p:nvPr/>
          </p:nvSpPr>
          <p:spPr>
            <a:xfrm>
              <a:off x="143822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Shape 683"/>
            <p:cNvSpPr/>
            <p:nvPr/>
          </p:nvSpPr>
          <p:spPr>
            <a:xfrm>
              <a:off x="14382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Shape 684"/>
            <p:cNvSpPr/>
            <p:nvPr/>
          </p:nvSpPr>
          <p:spPr>
            <a:xfrm>
              <a:off x="143822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Shape 685"/>
            <p:cNvSpPr/>
            <p:nvPr/>
          </p:nvSpPr>
          <p:spPr>
            <a:xfrm>
              <a:off x="14382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Shape 686"/>
            <p:cNvSpPr/>
            <p:nvPr/>
          </p:nvSpPr>
          <p:spPr>
            <a:xfrm>
              <a:off x="143822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Shape 687"/>
            <p:cNvSpPr/>
            <p:nvPr/>
          </p:nvSpPr>
          <p:spPr>
            <a:xfrm>
              <a:off x="158875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Shape 688"/>
            <p:cNvSpPr/>
            <p:nvPr/>
          </p:nvSpPr>
          <p:spPr>
            <a:xfrm>
              <a:off x="158875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Shape 689"/>
            <p:cNvSpPr/>
            <p:nvPr/>
          </p:nvSpPr>
          <p:spPr>
            <a:xfrm>
              <a:off x="158875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Shape 690"/>
            <p:cNvSpPr/>
            <p:nvPr/>
          </p:nvSpPr>
          <p:spPr>
            <a:xfrm>
              <a:off x="158875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Shape 691"/>
            <p:cNvSpPr/>
            <p:nvPr/>
          </p:nvSpPr>
          <p:spPr>
            <a:xfrm>
              <a:off x="158875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Shape 692"/>
            <p:cNvSpPr/>
            <p:nvPr/>
          </p:nvSpPr>
          <p:spPr>
            <a:xfrm>
              <a:off x="158875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Shape 693"/>
            <p:cNvSpPr/>
            <p:nvPr/>
          </p:nvSpPr>
          <p:spPr>
            <a:xfrm>
              <a:off x="158875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Shape 694"/>
            <p:cNvSpPr/>
            <p:nvPr/>
          </p:nvSpPr>
          <p:spPr>
            <a:xfrm>
              <a:off x="158875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Shape 695"/>
            <p:cNvSpPr/>
            <p:nvPr/>
          </p:nvSpPr>
          <p:spPr>
            <a:xfrm>
              <a:off x="158875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Shape 696"/>
            <p:cNvSpPr/>
            <p:nvPr/>
          </p:nvSpPr>
          <p:spPr>
            <a:xfrm>
              <a:off x="158875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Shape 697"/>
            <p:cNvSpPr/>
            <p:nvPr/>
          </p:nvSpPr>
          <p:spPr>
            <a:xfrm>
              <a:off x="158875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Shape 698"/>
            <p:cNvSpPr/>
            <p:nvPr/>
          </p:nvSpPr>
          <p:spPr>
            <a:xfrm>
              <a:off x="158875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Shape 699"/>
            <p:cNvSpPr/>
            <p:nvPr/>
          </p:nvSpPr>
          <p:spPr>
            <a:xfrm>
              <a:off x="158875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Shape 700"/>
            <p:cNvSpPr/>
            <p:nvPr/>
          </p:nvSpPr>
          <p:spPr>
            <a:xfrm>
              <a:off x="158875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Shape 701"/>
            <p:cNvSpPr/>
            <p:nvPr/>
          </p:nvSpPr>
          <p:spPr>
            <a:xfrm>
              <a:off x="158875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Shape 702"/>
            <p:cNvSpPr/>
            <p:nvPr/>
          </p:nvSpPr>
          <p:spPr>
            <a:xfrm>
              <a:off x="158875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Shape 703"/>
            <p:cNvSpPr/>
            <p:nvPr/>
          </p:nvSpPr>
          <p:spPr>
            <a:xfrm>
              <a:off x="158875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Shape 704"/>
            <p:cNvSpPr/>
            <p:nvPr/>
          </p:nvSpPr>
          <p:spPr>
            <a:xfrm>
              <a:off x="158875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Shape 705"/>
            <p:cNvSpPr/>
            <p:nvPr/>
          </p:nvSpPr>
          <p:spPr>
            <a:xfrm>
              <a:off x="158875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Shape 706"/>
            <p:cNvSpPr/>
            <p:nvPr/>
          </p:nvSpPr>
          <p:spPr>
            <a:xfrm>
              <a:off x="173925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Shape 707"/>
            <p:cNvSpPr/>
            <p:nvPr/>
          </p:nvSpPr>
          <p:spPr>
            <a:xfrm>
              <a:off x="173925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Shape 708"/>
            <p:cNvSpPr/>
            <p:nvPr/>
          </p:nvSpPr>
          <p:spPr>
            <a:xfrm>
              <a:off x="173925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Shape 709"/>
            <p:cNvSpPr/>
            <p:nvPr/>
          </p:nvSpPr>
          <p:spPr>
            <a:xfrm>
              <a:off x="173925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Shape 710"/>
            <p:cNvSpPr/>
            <p:nvPr/>
          </p:nvSpPr>
          <p:spPr>
            <a:xfrm>
              <a:off x="173925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Shape 711"/>
            <p:cNvSpPr/>
            <p:nvPr/>
          </p:nvSpPr>
          <p:spPr>
            <a:xfrm>
              <a:off x="173925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Shape 712"/>
            <p:cNvSpPr/>
            <p:nvPr/>
          </p:nvSpPr>
          <p:spPr>
            <a:xfrm>
              <a:off x="173925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Shape 713"/>
            <p:cNvSpPr/>
            <p:nvPr/>
          </p:nvSpPr>
          <p:spPr>
            <a:xfrm>
              <a:off x="173925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Shape 714"/>
            <p:cNvSpPr/>
            <p:nvPr/>
          </p:nvSpPr>
          <p:spPr>
            <a:xfrm>
              <a:off x="173925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Shape 715"/>
            <p:cNvSpPr/>
            <p:nvPr/>
          </p:nvSpPr>
          <p:spPr>
            <a:xfrm>
              <a:off x="173925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Shape 716"/>
            <p:cNvSpPr/>
            <p:nvPr/>
          </p:nvSpPr>
          <p:spPr>
            <a:xfrm>
              <a:off x="173925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Shape 717"/>
            <p:cNvSpPr/>
            <p:nvPr/>
          </p:nvSpPr>
          <p:spPr>
            <a:xfrm>
              <a:off x="1889750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Shape 718"/>
            <p:cNvSpPr/>
            <p:nvPr/>
          </p:nvSpPr>
          <p:spPr>
            <a:xfrm>
              <a:off x="1889750" y="8401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Shape 719"/>
            <p:cNvSpPr/>
            <p:nvPr/>
          </p:nvSpPr>
          <p:spPr>
            <a:xfrm>
              <a:off x="1889750" y="33988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Shape 720"/>
            <p:cNvSpPr/>
            <p:nvPr/>
          </p:nvSpPr>
          <p:spPr>
            <a:xfrm>
              <a:off x="1889750" y="46029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Shape 721"/>
            <p:cNvSpPr/>
            <p:nvPr/>
          </p:nvSpPr>
          <p:spPr>
            <a:xfrm>
              <a:off x="1889750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Shape 722"/>
            <p:cNvSpPr/>
            <p:nvPr/>
          </p:nvSpPr>
          <p:spPr>
            <a:xfrm>
              <a:off x="204027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Shape 723"/>
            <p:cNvSpPr/>
            <p:nvPr/>
          </p:nvSpPr>
          <p:spPr>
            <a:xfrm>
              <a:off x="204027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Shape 724"/>
            <p:cNvSpPr/>
            <p:nvPr/>
          </p:nvSpPr>
          <p:spPr>
            <a:xfrm>
              <a:off x="204027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Shape 725"/>
            <p:cNvSpPr/>
            <p:nvPr/>
          </p:nvSpPr>
          <p:spPr>
            <a:xfrm>
              <a:off x="2190775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Shape 726"/>
            <p:cNvSpPr/>
            <p:nvPr/>
          </p:nvSpPr>
          <p:spPr>
            <a:xfrm>
              <a:off x="234130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Shape 727"/>
            <p:cNvSpPr/>
            <p:nvPr/>
          </p:nvSpPr>
          <p:spPr>
            <a:xfrm>
              <a:off x="26423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Shape 728"/>
            <p:cNvSpPr/>
            <p:nvPr/>
          </p:nvSpPr>
          <p:spPr>
            <a:xfrm>
              <a:off x="26423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Shape 729"/>
            <p:cNvSpPr/>
            <p:nvPr/>
          </p:nvSpPr>
          <p:spPr>
            <a:xfrm>
              <a:off x="3244350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0" name="Shape 730"/>
          <p:cNvGrpSpPr/>
          <p:nvPr/>
        </p:nvGrpSpPr>
        <p:grpSpPr>
          <a:xfrm rot="10800000">
            <a:off x="6367294" y="28698"/>
            <a:ext cx="2017554" cy="5086302"/>
            <a:chOff x="1588750" y="238125"/>
            <a:chExt cx="2078025" cy="5238750"/>
          </a:xfrm>
        </p:grpSpPr>
        <p:sp>
          <p:nvSpPr>
            <p:cNvPr id="731" name="Shape 731"/>
            <p:cNvSpPr/>
            <p:nvPr/>
          </p:nvSpPr>
          <p:spPr>
            <a:xfrm>
              <a:off x="158875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Shape 732"/>
            <p:cNvSpPr/>
            <p:nvPr/>
          </p:nvSpPr>
          <p:spPr>
            <a:xfrm>
              <a:off x="158875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Shape 733"/>
            <p:cNvSpPr/>
            <p:nvPr/>
          </p:nvSpPr>
          <p:spPr>
            <a:xfrm>
              <a:off x="158875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Shape 734"/>
            <p:cNvSpPr/>
            <p:nvPr/>
          </p:nvSpPr>
          <p:spPr>
            <a:xfrm>
              <a:off x="158875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Shape 735"/>
            <p:cNvSpPr/>
            <p:nvPr/>
          </p:nvSpPr>
          <p:spPr>
            <a:xfrm>
              <a:off x="158875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Shape 736"/>
            <p:cNvSpPr/>
            <p:nvPr/>
          </p:nvSpPr>
          <p:spPr>
            <a:xfrm>
              <a:off x="158875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Shape 737"/>
            <p:cNvSpPr/>
            <p:nvPr/>
          </p:nvSpPr>
          <p:spPr>
            <a:xfrm>
              <a:off x="173925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Shape 738"/>
            <p:cNvSpPr/>
            <p:nvPr/>
          </p:nvSpPr>
          <p:spPr>
            <a:xfrm>
              <a:off x="173925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Shape 739"/>
            <p:cNvSpPr/>
            <p:nvPr/>
          </p:nvSpPr>
          <p:spPr>
            <a:xfrm>
              <a:off x="173925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Shape 740"/>
            <p:cNvSpPr/>
            <p:nvPr/>
          </p:nvSpPr>
          <p:spPr>
            <a:xfrm>
              <a:off x="173925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Shape 741"/>
            <p:cNvSpPr/>
            <p:nvPr/>
          </p:nvSpPr>
          <p:spPr>
            <a:xfrm>
              <a:off x="173925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Shape 742"/>
            <p:cNvSpPr/>
            <p:nvPr/>
          </p:nvSpPr>
          <p:spPr>
            <a:xfrm>
              <a:off x="173925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Shape 743"/>
            <p:cNvSpPr/>
            <p:nvPr/>
          </p:nvSpPr>
          <p:spPr>
            <a:xfrm>
              <a:off x="173925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Shape 744"/>
            <p:cNvSpPr/>
            <p:nvPr/>
          </p:nvSpPr>
          <p:spPr>
            <a:xfrm>
              <a:off x="1889750" y="2381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Shape 745"/>
            <p:cNvSpPr/>
            <p:nvPr/>
          </p:nvSpPr>
          <p:spPr>
            <a:xfrm>
              <a:off x="1889750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Shape 746"/>
            <p:cNvSpPr/>
            <p:nvPr/>
          </p:nvSpPr>
          <p:spPr>
            <a:xfrm>
              <a:off x="1889750" y="17432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Shape 747"/>
            <p:cNvSpPr/>
            <p:nvPr/>
          </p:nvSpPr>
          <p:spPr>
            <a:xfrm>
              <a:off x="1889750" y="18937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Shape 748"/>
            <p:cNvSpPr/>
            <p:nvPr/>
          </p:nvSpPr>
          <p:spPr>
            <a:xfrm>
              <a:off x="1889750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Shape 749"/>
            <p:cNvSpPr/>
            <p:nvPr/>
          </p:nvSpPr>
          <p:spPr>
            <a:xfrm>
              <a:off x="1889750" y="21947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Shape 750"/>
            <p:cNvSpPr/>
            <p:nvPr/>
          </p:nvSpPr>
          <p:spPr>
            <a:xfrm>
              <a:off x="1889750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Shape 751"/>
            <p:cNvSpPr/>
            <p:nvPr/>
          </p:nvSpPr>
          <p:spPr>
            <a:xfrm>
              <a:off x="1889750" y="24957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Shape 752"/>
            <p:cNvSpPr/>
            <p:nvPr/>
          </p:nvSpPr>
          <p:spPr>
            <a:xfrm>
              <a:off x="1889750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Shape 753"/>
            <p:cNvSpPr/>
            <p:nvPr/>
          </p:nvSpPr>
          <p:spPr>
            <a:xfrm>
              <a:off x="1889750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Shape 754"/>
            <p:cNvSpPr/>
            <p:nvPr/>
          </p:nvSpPr>
          <p:spPr>
            <a:xfrm>
              <a:off x="1889750" y="29473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Shape 755"/>
            <p:cNvSpPr/>
            <p:nvPr/>
          </p:nvSpPr>
          <p:spPr>
            <a:xfrm>
              <a:off x="1889750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Shape 756"/>
            <p:cNvSpPr/>
            <p:nvPr/>
          </p:nvSpPr>
          <p:spPr>
            <a:xfrm>
              <a:off x="1889750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Shape 757"/>
            <p:cNvSpPr/>
            <p:nvPr/>
          </p:nvSpPr>
          <p:spPr>
            <a:xfrm>
              <a:off x="1889750" y="40008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Shape 758"/>
            <p:cNvSpPr/>
            <p:nvPr/>
          </p:nvSpPr>
          <p:spPr>
            <a:xfrm>
              <a:off x="1889750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Shape 759"/>
            <p:cNvSpPr/>
            <p:nvPr/>
          </p:nvSpPr>
          <p:spPr>
            <a:xfrm>
              <a:off x="1889750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Shape 760"/>
            <p:cNvSpPr/>
            <p:nvPr/>
          </p:nvSpPr>
          <p:spPr>
            <a:xfrm>
              <a:off x="1889750" y="44524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Shape 761"/>
            <p:cNvSpPr/>
            <p:nvPr/>
          </p:nvSpPr>
          <p:spPr>
            <a:xfrm>
              <a:off x="1889750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Shape 762"/>
            <p:cNvSpPr/>
            <p:nvPr/>
          </p:nvSpPr>
          <p:spPr>
            <a:xfrm>
              <a:off x="1889750" y="49039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Shape 763"/>
            <p:cNvSpPr/>
            <p:nvPr/>
          </p:nvSpPr>
          <p:spPr>
            <a:xfrm>
              <a:off x="204027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Shape 764"/>
            <p:cNvSpPr/>
            <p:nvPr/>
          </p:nvSpPr>
          <p:spPr>
            <a:xfrm>
              <a:off x="204027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Shape 765"/>
            <p:cNvSpPr/>
            <p:nvPr/>
          </p:nvSpPr>
          <p:spPr>
            <a:xfrm>
              <a:off x="204027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Shape 766"/>
            <p:cNvSpPr/>
            <p:nvPr/>
          </p:nvSpPr>
          <p:spPr>
            <a:xfrm>
              <a:off x="204027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Shape 767"/>
            <p:cNvSpPr/>
            <p:nvPr/>
          </p:nvSpPr>
          <p:spPr>
            <a:xfrm>
              <a:off x="204027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Shape 768"/>
            <p:cNvSpPr/>
            <p:nvPr/>
          </p:nvSpPr>
          <p:spPr>
            <a:xfrm>
              <a:off x="204027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Shape 769"/>
            <p:cNvSpPr/>
            <p:nvPr/>
          </p:nvSpPr>
          <p:spPr>
            <a:xfrm>
              <a:off x="204027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Shape 770"/>
            <p:cNvSpPr/>
            <p:nvPr/>
          </p:nvSpPr>
          <p:spPr>
            <a:xfrm>
              <a:off x="204027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Shape 771"/>
            <p:cNvSpPr/>
            <p:nvPr/>
          </p:nvSpPr>
          <p:spPr>
            <a:xfrm>
              <a:off x="204027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Shape 772"/>
            <p:cNvSpPr/>
            <p:nvPr/>
          </p:nvSpPr>
          <p:spPr>
            <a:xfrm>
              <a:off x="204027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Shape 773"/>
            <p:cNvSpPr/>
            <p:nvPr/>
          </p:nvSpPr>
          <p:spPr>
            <a:xfrm>
              <a:off x="204027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Shape 774"/>
            <p:cNvSpPr/>
            <p:nvPr/>
          </p:nvSpPr>
          <p:spPr>
            <a:xfrm>
              <a:off x="204027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Shape 775"/>
            <p:cNvSpPr/>
            <p:nvPr/>
          </p:nvSpPr>
          <p:spPr>
            <a:xfrm>
              <a:off x="204027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Shape 776"/>
            <p:cNvSpPr/>
            <p:nvPr/>
          </p:nvSpPr>
          <p:spPr>
            <a:xfrm>
              <a:off x="204027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Shape 777"/>
            <p:cNvSpPr/>
            <p:nvPr/>
          </p:nvSpPr>
          <p:spPr>
            <a:xfrm>
              <a:off x="204027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Shape 778"/>
            <p:cNvSpPr/>
            <p:nvPr/>
          </p:nvSpPr>
          <p:spPr>
            <a:xfrm>
              <a:off x="204027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Shape 779"/>
            <p:cNvSpPr/>
            <p:nvPr/>
          </p:nvSpPr>
          <p:spPr>
            <a:xfrm>
              <a:off x="204027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Shape 780"/>
            <p:cNvSpPr/>
            <p:nvPr/>
          </p:nvSpPr>
          <p:spPr>
            <a:xfrm>
              <a:off x="204027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Shape 781"/>
            <p:cNvSpPr/>
            <p:nvPr/>
          </p:nvSpPr>
          <p:spPr>
            <a:xfrm>
              <a:off x="204027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Shape 782"/>
            <p:cNvSpPr/>
            <p:nvPr/>
          </p:nvSpPr>
          <p:spPr>
            <a:xfrm>
              <a:off x="2190775" y="2381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Shape 783"/>
            <p:cNvSpPr/>
            <p:nvPr/>
          </p:nvSpPr>
          <p:spPr>
            <a:xfrm>
              <a:off x="2190775" y="6896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Shape 784"/>
            <p:cNvSpPr/>
            <p:nvPr/>
          </p:nvSpPr>
          <p:spPr>
            <a:xfrm>
              <a:off x="2190775" y="8401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Shape 785"/>
            <p:cNvSpPr/>
            <p:nvPr/>
          </p:nvSpPr>
          <p:spPr>
            <a:xfrm>
              <a:off x="2190775" y="11411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Shape 786"/>
            <p:cNvSpPr/>
            <p:nvPr/>
          </p:nvSpPr>
          <p:spPr>
            <a:xfrm>
              <a:off x="2190775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Shape 787"/>
            <p:cNvSpPr/>
            <p:nvPr/>
          </p:nvSpPr>
          <p:spPr>
            <a:xfrm>
              <a:off x="2190775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Shape 788"/>
            <p:cNvSpPr/>
            <p:nvPr/>
          </p:nvSpPr>
          <p:spPr>
            <a:xfrm>
              <a:off x="2190775" y="17432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Shape 789"/>
            <p:cNvSpPr/>
            <p:nvPr/>
          </p:nvSpPr>
          <p:spPr>
            <a:xfrm>
              <a:off x="2190775" y="18937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Shape 790"/>
            <p:cNvSpPr/>
            <p:nvPr/>
          </p:nvSpPr>
          <p:spPr>
            <a:xfrm>
              <a:off x="2190775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Shape 791"/>
            <p:cNvSpPr/>
            <p:nvPr/>
          </p:nvSpPr>
          <p:spPr>
            <a:xfrm>
              <a:off x="2190775" y="21947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Shape 792"/>
            <p:cNvSpPr/>
            <p:nvPr/>
          </p:nvSpPr>
          <p:spPr>
            <a:xfrm>
              <a:off x="2190775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Shape 793"/>
            <p:cNvSpPr/>
            <p:nvPr/>
          </p:nvSpPr>
          <p:spPr>
            <a:xfrm>
              <a:off x="2190775" y="24957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Shape 794"/>
            <p:cNvSpPr/>
            <p:nvPr/>
          </p:nvSpPr>
          <p:spPr>
            <a:xfrm>
              <a:off x="2190775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Shape 795"/>
            <p:cNvSpPr/>
            <p:nvPr/>
          </p:nvSpPr>
          <p:spPr>
            <a:xfrm>
              <a:off x="2190775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Shape 796"/>
            <p:cNvSpPr/>
            <p:nvPr/>
          </p:nvSpPr>
          <p:spPr>
            <a:xfrm>
              <a:off x="2190775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Shape 797"/>
            <p:cNvSpPr/>
            <p:nvPr/>
          </p:nvSpPr>
          <p:spPr>
            <a:xfrm>
              <a:off x="2190775" y="33988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Shape 798"/>
            <p:cNvSpPr/>
            <p:nvPr/>
          </p:nvSpPr>
          <p:spPr>
            <a:xfrm>
              <a:off x="2190775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Shape 799"/>
            <p:cNvSpPr/>
            <p:nvPr/>
          </p:nvSpPr>
          <p:spPr>
            <a:xfrm>
              <a:off x="2190775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Shape 800"/>
            <p:cNvSpPr/>
            <p:nvPr/>
          </p:nvSpPr>
          <p:spPr>
            <a:xfrm>
              <a:off x="2190775" y="40008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Shape 801"/>
            <p:cNvSpPr/>
            <p:nvPr/>
          </p:nvSpPr>
          <p:spPr>
            <a:xfrm>
              <a:off x="2190775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Shape 802"/>
            <p:cNvSpPr/>
            <p:nvPr/>
          </p:nvSpPr>
          <p:spPr>
            <a:xfrm>
              <a:off x="2190775" y="44524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Shape 803"/>
            <p:cNvSpPr/>
            <p:nvPr/>
          </p:nvSpPr>
          <p:spPr>
            <a:xfrm>
              <a:off x="2190775" y="46029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Shape 804"/>
            <p:cNvSpPr/>
            <p:nvPr/>
          </p:nvSpPr>
          <p:spPr>
            <a:xfrm>
              <a:off x="2190775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Shape 805"/>
            <p:cNvSpPr/>
            <p:nvPr/>
          </p:nvSpPr>
          <p:spPr>
            <a:xfrm>
              <a:off x="2190775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Shape 806"/>
            <p:cNvSpPr/>
            <p:nvPr/>
          </p:nvSpPr>
          <p:spPr>
            <a:xfrm>
              <a:off x="2190775" y="53554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Shape 807"/>
            <p:cNvSpPr/>
            <p:nvPr/>
          </p:nvSpPr>
          <p:spPr>
            <a:xfrm>
              <a:off x="234130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Shape 808"/>
            <p:cNvSpPr/>
            <p:nvPr/>
          </p:nvSpPr>
          <p:spPr>
            <a:xfrm>
              <a:off x="234130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Shape 809"/>
            <p:cNvSpPr/>
            <p:nvPr/>
          </p:nvSpPr>
          <p:spPr>
            <a:xfrm>
              <a:off x="234130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Shape 810"/>
            <p:cNvSpPr/>
            <p:nvPr/>
          </p:nvSpPr>
          <p:spPr>
            <a:xfrm>
              <a:off x="234130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Shape 811"/>
            <p:cNvSpPr/>
            <p:nvPr/>
          </p:nvSpPr>
          <p:spPr>
            <a:xfrm>
              <a:off x="234130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Shape 812"/>
            <p:cNvSpPr/>
            <p:nvPr/>
          </p:nvSpPr>
          <p:spPr>
            <a:xfrm>
              <a:off x="234130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Shape 813"/>
            <p:cNvSpPr/>
            <p:nvPr/>
          </p:nvSpPr>
          <p:spPr>
            <a:xfrm>
              <a:off x="234130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Shape 814"/>
            <p:cNvSpPr/>
            <p:nvPr/>
          </p:nvSpPr>
          <p:spPr>
            <a:xfrm>
              <a:off x="234130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Shape 815"/>
            <p:cNvSpPr/>
            <p:nvPr/>
          </p:nvSpPr>
          <p:spPr>
            <a:xfrm>
              <a:off x="234130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Shape 816"/>
            <p:cNvSpPr/>
            <p:nvPr/>
          </p:nvSpPr>
          <p:spPr>
            <a:xfrm>
              <a:off x="234130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Shape 817"/>
            <p:cNvSpPr/>
            <p:nvPr/>
          </p:nvSpPr>
          <p:spPr>
            <a:xfrm>
              <a:off x="234130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Shape 818"/>
            <p:cNvSpPr/>
            <p:nvPr/>
          </p:nvSpPr>
          <p:spPr>
            <a:xfrm>
              <a:off x="234130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Shape 819"/>
            <p:cNvSpPr/>
            <p:nvPr/>
          </p:nvSpPr>
          <p:spPr>
            <a:xfrm>
              <a:off x="234130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Shape 820"/>
            <p:cNvSpPr/>
            <p:nvPr/>
          </p:nvSpPr>
          <p:spPr>
            <a:xfrm>
              <a:off x="234130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Shape 821"/>
            <p:cNvSpPr/>
            <p:nvPr/>
          </p:nvSpPr>
          <p:spPr>
            <a:xfrm>
              <a:off x="234130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Shape 822"/>
            <p:cNvSpPr/>
            <p:nvPr/>
          </p:nvSpPr>
          <p:spPr>
            <a:xfrm>
              <a:off x="234130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Shape 823"/>
            <p:cNvSpPr/>
            <p:nvPr/>
          </p:nvSpPr>
          <p:spPr>
            <a:xfrm>
              <a:off x="234130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Shape 824"/>
            <p:cNvSpPr/>
            <p:nvPr/>
          </p:nvSpPr>
          <p:spPr>
            <a:xfrm>
              <a:off x="234130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Shape 825"/>
            <p:cNvSpPr/>
            <p:nvPr/>
          </p:nvSpPr>
          <p:spPr>
            <a:xfrm>
              <a:off x="234130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Shape 826"/>
            <p:cNvSpPr/>
            <p:nvPr/>
          </p:nvSpPr>
          <p:spPr>
            <a:xfrm>
              <a:off x="234130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Shape 827"/>
            <p:cNvSpPr/>
            <p:nvPr/>
          </p:nvSpPr>
          <p:spPr>
            <a:xfrm>
              <a:off x="234130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Shape 828"/>
            <p:cNvSpPr/>
            <p:nvPr/>
          </p:nvSpPr>
          <p:spPr>
            <a:xfrm>
              <a:off x="234130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Shape 829"/>
            <p:cNvSpPr/>
            <p:nvPr/>
          </p:nvSpPr>
          <p:spPr>
            <a:xfrm>
              <a:off x="234130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Shape 830"/>
            <p:cNvSpPr/>
            <p:nvPr/>
          </p:nvSpPr>
          <p:spPr>
            <a:xfrm>
              <a:off x="234130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Shape 831"/>
            <p:cNvSpPr/>
            <p:nvPr/>
          </p:nvSpPr>
          <p:spPr>
            <a:xfrm>
              <a:off x="234130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Shape 832"/>
            <p:cNvSpPr/>
            <p:nvPr/>
          </p:nvSpPr>
          <p:spPr>
            <a:xfrm>
              <a:off x="234130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Shape 833"/>
            <p:cNvSpPr/>
            <p:nvPr/>
          </p:nvSpPr>
          <p:spPr>
            <a:xfrm>
              <a:off x="249180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Shape 834"/>
            <p:cNvSpPr/>
            <p:nvPr/>
          </p:nvSpPr>
          <p:spPr>
            <a:xfrm>
              <a:off x="249180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Shape 835"/>
            <p:cNvSpPr/>
            <p:nvPr/>
          </p:nvSpPr>
          <p:spPr>
            <a:xfrm>
              <a:off x="249180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Shape 836"/>
            <p:cNvSpPr/>
            <p:nvPr/>
          </p:nvSpPr>
          <p:spPr>
            <a:xfrm>
              <a:off x="249180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Shape 837"/>
            <p:cNvSpPr/>
            <p:nvPr/>
          </p:nvSpPr>
          <p:spPr>
            <a:xfrm>
              <a:off x="249180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Shape 838"/>
            <p:cNvSpPr/>
            <p:nvPr/>
          </p:nvSpPr>
          <p:spPr>
            <a:xfrm>
              <a:off x="249180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Shape 839"/>
            <p:cNvSpPr/>
            <p:nvPr/>
          </p:nvSpPr>
          <p:spPr>
            <a:xfrm>
              <a:off x="249180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Shape 840"/>
            <p:cNvSpPr/>
            <p:nvPr/>
          </p:nvSpPr>
          <p:spPr>
            <a:xfrm>
              <a:off x="249180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Shape 841"/>
            <p:cNvSpPr/>
            <p:nvPr/>
          </p:nvSpPr>
          <p:spPr>
            <a:xfrm>
              <a:off x="249180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Shape 842"/>
            <p:cNvSpPr/>
            <p:nvPr/>
          </p:nvSpPr>
          <p:spPr>
            <a:xfrm>
              <a:off x="249180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Shape 843"/>
            <p:cNvSpPr/>
            <p:nvPr/>
          </p:nvSpPr>
          <p:spPr>
            <a:xfrm>
              <a:off x="249180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Shape 844"/>
            <p:cNvSpPr/>
            <p:nvPr/>
          </p:nvSpPr>
          <p:spPr>
            <a:xfrm>
              <a:off x="249180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Shape 845"/>
            <p:cNvSpPr/>
            <p:nvPr/>
          </p:nvSpPr>
          <p:spPr>
            <a:xfrm>
              <a:off x="249180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Shape 846"/>
            <p:cNvSpPr/>
            <p:nvPr/>
          </p:nvSpPr>
          <p:spPr>
            <a:xfrm>
              <a:off x="249180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Shape 847"/>
            <p:cNvSpPr/>
            <p:nvPr/>
          </p:nvSpPr>
          <p:spPr>
            <a:xfrm>
              <a:off x="249180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Shape 848"/>
            <p:cNvSpPr/>
            <p:nvPr/>
          </p:nvSpPr>
          <p:spPr>
            <a:xfrm>
              <a:off x="249180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Shape 849"/>
            <p:cNvSpPr/>
            <p:nvPr/>
          </p:nvSpPr>
          <p:spPr>
            <a:xfrm>
              <a:off x="249180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Shape 850"/>
            <p:cNvSpPr/>
            <p:nvPr/>
          </p:nvSpPr>
          <p:spPr>
            <a:xfrm>
              <a:off x="249180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Shape 851"/>
            <p:cNvSpPr/>
            <p:nvPr/>
          </p:nvSpPr>
          <p:spPr>
            <a:xfrm>
              <a:off x="249180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Shape 852"/>
            <p:cNvSpPr/>
            <p:nvPr/>
          </p:nvSpPr>
          <p:spPr>
            <a:xfrm>
              <a:off x="249180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Shape 853"/>
            <p:cNvSpPr/>
            <p:nvPr/>
          </p:nvSpPr>
          <p:spPr>
            <a:xfrm>
              <a:off x="249180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Shape 854"/>
            <p:cNvSpPr/>
            <p:nvPr/>
          </p:nvSpPr>
          <p:spPr>
            <a:xfrm>
              <a:off x="249180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Shape 855"/>
            <p:cNvSpPr/>
            <p:nvPr/>
          </p:nvSpPr>
          <p:spPr>
            <a:xfrm>
              <a:off x="249180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Shape 856"/>
            <p:cNvSpPr/>
            <p:nvPr/>
          </p:nvSpPr>
          <p:spPr>
            <a:xfrm>
              <a:off x="249180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Shape 857"/>
            <p:cNvSpPr/>
            <p:nvPr/>
          </p:nvSpPr>
          <p:spPr>
            <a:xfrm>
              <a:off x="249180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Shape 858"/>
            <p:cNvSpPr/>
            <p:nvPr/>
          </p:nvSpPr>
          <p:spPr>
            <a:xfrm>
              <a:off x="264232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Shape 859"/>
            <p:cNvSpPr/>
            <p:nvPr/>
          </p:nvSpPr>
          <p:spPr>
            <a:xfrm>
              <a:off x="26423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Shape 860"/>
            <p:cNvSpPr/>
            <p:nvPr/>
          </p:nvSpPr>
          <p:spPr>
            <a:xfrm>
              <a:off x="264232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Shape 861"/>
            <p:cNvSpPr/>
            <p:nvPr/>
          </p:nvSpPr>
          <p:spPr>
            <a:xfrm>
              <a:off x="264232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Shape 862"/>
            <p:cNvSpPr/>
            <p:nvPr/>
          </p:nvSpPr>
          <p:spPr>
            <a:xfrm>
              <a:off x="26423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Shape 863"/>
            <p:cNvSpPr/>
            <p:nvPr/>
          </p:nvSpPr>
          <p:spPr>
            <a:xfrm>
              <a:off x="264232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Shape 864"/>
            <p:cNvSpPr/>
            <p:nvPr/>
          </p:nvSpPr>
          <p:spPr>
            <a:xfrm>
              <a:off x="264232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Shape 865"/>
            <p:cNvSpPr/>
            <p:nvPr/>
          </p:nvSpPr>
          <p:spPr>
            <a:xfrm>
              <a:off x="26423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Shape 866"/>
            <p:cNvSpPr/>
            <p:nvPr/>
          </p:nvSpPr>
          <p:spPr>
            <a:xfrm>
              <a:off x="264232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Shape 867"/>
            <p:cNvSpPr/>
            <p:nvPr/>
          </p:nvSpPr>
          <p:spPr>
            <a:xfrm>
              <a:off x="26423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Shape 868"/>
            <p:cNvSpPr/>
            <p:nvPr/>
          </p:nvSpPr>
          <p:spPr>
            <a:xfrm>
              <a:off x="26423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Shape 869"/>
            <p:cNvSpPr/>
            <p:nvPr/>
          </p:nvSpPr>
          <p:spPr>
            <a:xfrm>
              <a:off x="264232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Shape 870"/>
            <p:cNvSpPr/>
            <p:nvPr/>
          </p:nvSpPr>
          <p:spPr>
            <a:xfrm>
              <a:off x="26423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Shape 871"/>
            <p:cNvSpPr/>
            <p:nvPr/>
          </p:nvSpPr>
          <p:spPr>
            <a:xfrm>
              <a:off x="264232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Shape 872"/>
            <p:cNvSpPr/>
            <p:nvPr/>
          </p:nvSpPr>
          <p:spPr>
            <a:xfrm>
              <a:off x="26423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Shape 873"/>
            <p:cNvSpPr/>
            <p:nvPr/>
          </p:nvSpPr>
          <p:spPr>
            <a:xfrm>
              <a:off x="26423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Shape 874"/>
            <p:cNvSpPr/>
            <p:nvPr/>
          </p:nvSpPr>
          <p:spPr>
            <a:xfrm>
              <a:off x="264232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Shape 875"/>
            <p:cNvSpPr/>
            <p:nvPr/>
          </p:nvSpPr>
          <p:spPr>
            <a:xfrm>
              <a:off x="264232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Shape 876"/>
            <p:cNvSpPr/>
            <p:nvPr/>
          </p:nvSpPr>
          <p:spPr>
            <a:xfrm>
              <a:off x="26423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Shape 877"/>
            <p:cNvSpPr/>
            <p:nvPr/>
          </p:nvSpPr>
          <p:spPr>
            <a:xfrm>
              <a:off x="264232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Shape 878"/>
            <p:cNvSpPr/>
            <p:nvPr/>
          </p:nvSpPr>
          <p:spPr>
            <a:xfrm>
              <a:off x="27928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Shape 879"/>
            <p:cNvSpPr/>
            <p:nvPr/>
          </p:nvSpPr>
          <p:spPr>
            <a:xfrm>
              <a:off x="27928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Shape 880"/>
            <p:cNvSpPr/>
            <p:nvPr/>
          </p:nvSpPr>
          <p:spPr>
            <a:xfrm>
              <a:off x="27928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Shape 881"/>
            <p:cNvSpPr/>
            <p:nvPr/>
          </p:nvSpPr>
          <p:spPr>
            <a:xfrm>
              <a:off x="279282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Shape 882"/>
            <p:cNvSpPr/>
            <p:nvPr/>
          </p:nvSpPr>
          <p:spPr>
            <a:xfrm>
              <a:off x="27928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Shape 883"/>
            <p:cNvSpPr/>
            <p:nvPr/>
          </p:nvSpPr>
          <p:spPr>
            <a:xfrm>
              <a:off x="27928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Shape 884"/>
            <p:cNvSpPr/>
            <p:nvPr/>
          </p:nvSpPr>
          <p:spPr>
            <a:xfrm>
              <a:off x="27928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Shape 885"/>
            <p:cNvSpPr/>
            <p:nvPr/>
          </p:nvSpPr>
          <p:spPr>
            <a:xfrm>
              <a:off x="27928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Shape 886"/>
            <p:cNvSpPr/>
            <p:nvPr/>
          </p:nvSpPr>
          <p:spPr>
            <a:xfrm>
              <a:off x="27928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Shape 887"/>
            <p:cNvSpPr/>
            <p:nvPr/>
          </p:nvSpPr>
          <p:spPr>
            <a:xfrm>
              <a:off x="279282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Shape 888"/>
            <p:cNvSpPr/>
            <p:nvPr/>
          </p:nvSpPr>
          <p:spPr>
            <a:xfrm>
              <a:off x="27928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Shape 889"/>
            <p:cNvSpPr/>
            <p:nvPr/>
          </p:nvSpPr>
          <p:spPr>
            <a:xfrm>
              <a:off x="27928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Shape 890"/>
            <p:cNvSpPr/>
            <p:nvPr/>
          </p:nvSpPr>
          <p:spPr>
            <a:xfrm>
              <a:off x="27928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Shape 891"/>
            <p:cNvSpPr/>
            <p:nvPr/>
          </p:nvSpPr>
          <p:spPr>
            <a:xfrm>
              <a:off x="279282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Shape 892"/>
            <p:cNvSpPr/>
            <p:nvPr/>
          </p:nvSpPr>
          <p:spPr>
            <a:xfrm>
              <a:off x="27928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Shape 893"/>
            <p:cNvSpPr/>
            <p:nvPr/>
          </p:nvSpPr>
          <p:spPr>
            <a:xfrm>
              <a:off x="27928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Shape 894"/>
            <p:cNvSpPr/>
            <p:nvPr/>
          </p:nvSpPr>
          <p:spPr>
            <a:xfrm>
              <a:off x="27928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Shape 895"/>
            <p:cNvSpPr/>
            <p:nvPr/>
          </p:nvSpPr>
          <p:spPr>
            <a:xfrm>
              <a:off x="279282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Shape 896"/>
            <p:cNvSpPr/>
            <p:nvPr/>
          </p:nvSpPr>
          <p:spPr>
            <a:xfrm>
              <a:off x="2943325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Shape 897"/>
            <p:cNvSpPr/>
            <p:nvPr/>
          </p:nvSpPr>
          <p:spPr>
            <a:xfrm>
              <a:off x="2943325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Shape 898"/>
            <p:cNvSpPr/>
            <p:nvPr/>
          </p:nvSpPr>
          <p:spPr>
            <a:xfrm>
              <a:off x="2943325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Shape 899"/>
            <p:cNvSpPr/>
            <p:nvPr/>
          </p:nvSpPr>
          <p:spPr>
            <a:xfrm>
              <a:off x="2943325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Shape 900"/>
            <p:cNvSpPr/>
            <p:nvPr/>
          </p:nvSpPr>
          <p:spPr>
            <a:xfrm>
              <a:off x="2943325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Shape 901"/>
            <p:cNvSpPr/>
            <p:nvPr/>
          </p:nvSpPr>
          <p:spPr>
            <a:xfrm>
              <a:off x="2943325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Shape 902"/>
            <p:cNvSpPr/>
            <p:nvPr/>
          </p:nvSpPr>
          <p:spPr>
            <a:xfrm>
              <a:off x="2943325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Shape 903"/>
            <p:cNvSpPr/>
            <p:nvPr/>
          </p:nvSpPr>
          <p:spPr>
            <a:xfrm>
              <a:off x="2943325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Shape 904"/>
            <p:cNvSpPr/>
            <p:nvPr/>
          </p:nvSpPr>
          <p:spPr>
            <a:xfrm>
              <a:off x="2943325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Shape 905"/>
            <p:cNvSpPr/>
            <p:nvPr/>
          </p:nvSpPr>
          <p:spPr>
            <a:xfrm>
              <a:off x="2943325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Shape 906"/>
            <p:cNvSpPr/>
            <p:nvPr/>
          </p:nvSpPr>
          <p:spPr>
            <a:xfrm>
              <a:off x="2943325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Shape 907"/>
            <p:cNvSpPr/>
            <p:nvPr/>
          </p:nvSpPr>
          <p:spPr>
            <a:xfrm>
              <a:off x="2943325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Shape 908"/>
            <p:cNvSpPr/>
            <p:nvPr/>
          </p:nvSpPr>
          <p:spPr>
            <a:xfrm>
              <a:off x="2943325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Shape 909"/>
            <p:cNvSpPr/>
            <p:nvPr/>
          </p:nvSpPr>
          <p:spPr>
            <a:xfrm>
              <a:off x="2943325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Shape 910"/>
            <p:cNvSpPr/>
            <p:nvPr/>
          </p:nvSpPr>
          <p:spPr>
            <a:xfrm>
              <a:off x="2943325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Shape 911"/>
            <p:cNvSpPr/>
            <p:nvPr/>
          </p:nvSpPr>
          <p:spPr>
            <a:xfrm>
              <a:off x="2943325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Shape 912"/>
            <p:cNvSpPr/>
            <p:nvPr/>
          </p:nvSpPr>
          <p:spPr>
            <a:xfrm>
              <a:off x="2943325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Shape 913"/>
            <p:cNvSpPr/>
            <p:nvPr/>
          </p:nvSpPr>
          <p:spPr>
            <a:xfrm>
              <a:off x="2943325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Shape 914"/>
            <p:cNvSpPr/>
            <p:nvPr/>
          </p:nvSpPr>
          <p:spPr>
            <a:xfrm>
              <a:off x="309385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Shape 915"/>
            <p:cNvSpPr/>
            <p:nvPr/>
          </p:nvSpPr>
          <p:spPr>
            <a:xfrm>
              <a:off x="309385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Shape 916"/>
            <p:cNvSpPr/>
            <p:nvPr/>
          </p:nvSpPr>
          <p:spPr>
            <a:xfrm>
              <a:off x="309385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Shape 917"/>
            <p:cNvSpPr/>
            <p:nvPr/>
          </p:nvSpPr>
          <p:spPr>
            <a:xfrm>
              <a:off x="309385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Shape 918"/>
            <p:cNvSpPr/>
            <p:nvPr/>
          </p:nvSpPr>
          <p:spPr>
            <a:xfrm>
              <a:off x="309385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Shape 919"/>
            <p:cNvSpPr/>
            <p:nvPr/>
          </p:nvSpPr>
          <p:spPr>
            <a:xfrm>
              <a:off x="309385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Shape 920"/>
            <p:cNvSpPr/>
            <p:nvPr/>
          </p:nvSpPr>
          <p:spPr>
            <a:xfrm>
              <a:off x="309385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Shape 921"/>
            <p:cNvSpPr/>
            <p:nvPr/>
          </p:nvSpPr>
          <p:spPr>
            <a:xfrm>
              <a:off x="309385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Shape 922"/>
            <p:cNvSpPr/>
            <p:nvPr/>
          </p:nvSpPr>
          <p:spPr>
            <a:xfrm>
              <a:off x="309385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Shape 923"/>
            <p:cNvSpPr/>
            <p:nvPr/>
          </p:nvSpPr>
          <p:spPr>
            <a:xfrm>
              <a:off x="3244350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Shape 924"/>
            <p:cNvSpPr/>
            <p:nvPr/>
          </p:nvSpPr>
          <p:spPr>
            <a:xfrm>
              <a:off x="3244350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Shape 925"/>
            <p:cNvSpPr/>
            <p:nvPr/>
          </p:nvSpPr>
          <p:spPr>
            <a:xfrm>
              <a:off x="3244350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Shape 926"/>
            <p:cNvSpPr/>
            <p:nvPr/>
          </p:nvSpPr>
          <p:spPr>
            <a:xfrm>
              <a:off x="3244350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Shape 927"/>
            <p:cNvSpPr/>
            <p:nvPr/>
          </p:nvSpPr>
          <p:spPr>
            <a:xfrm>
              <a:off x="3244350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Shape 928"/>
            <p:cNvSpPr/>
            <p:nvPr/>
          </p:nvSpPr>
          <p:spPr>
            <a:xfrm>
              <a:off x="3244350" y="44524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Shape 929"/>
            <p:cNvSpPr/>
            <p:nvPr/>
          </p:nvSpPr>
          <p:spPr>
            <a:xfrm>
              <a:off x="3244350" y="46029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Shape 930"/>
            <p:cNvSpPr/>
            <p:nvPr/>
          </p:nvSpPr>
          <p:spPr>
            <a:xfrm>
              <a:off x="3244350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Shape 931"/>
            <p:cNvSpPr/>
            <p:nvPr/>
          </p:nvSpPr>
          <p:spPr>
            <a:xfrm>
              <a:off x="339487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Shape 932"/>
            <p:cNvSpPr/>
            <p:nvPr/>
          </p:nvSpPr>
          <p:spPr>
            <a:xfrm>
              <a:off x="339487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Shape 933"/>
            <p:cNvSpPr/>
            <p:nvPr/>
          </p:nvSpPr>
          <p:spPr>
            <a:xfrm>
              <a:off x="339487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Shape 934"/>
            <p:cNvSpPr/>
            <p:nvPr/>
          </p:nvSpPr>
          <p:spPr>
            <a:xfrm>
              <a:off x="339487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Shape 935"/>
            <p:cNvSpPr/>
            <p:nvPr/>
          </p:nvSpPr>
          <p:spPr>
            <a:xfrm>
              <a:off x="339487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Shape 936"/>
            <p:cNvSpPr/>
            <p:nvPr/>
          </p:nvSpPr>
          <p:spPr>
            <a:xfrm>
              <a:off x="339487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Shape 937"/>
            <p:cNvSpPr/>
            <p:nvPr/>
          </p:nvSpPr>
          <p:spPr>
            <a:xfrm>
              <a:off x="354537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Shape 938"/>
            <p:cNvSpPr/>
            <p:nvPr/>
          </p:nvSpPr>
          <p:spPr>
            <a:xfrm>
              <a:off x="354537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Shape 939"/>
            <p:cNvSpPr/>
            <p:nvPr/>
          </p:nvSpPr>
          <p:spPr>
            <a:xfrm>
              <a:off x="354537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0" name="Shape 940"/>
          <p:cNvGrpSpPr/>
          <p:nvPr/>
        </p:nvGrpSpPr>
        <p:grpSpPr>
          <a:xfrm rot="10800000">
            <a:off x="6367294" y="28698"/>
            <a:ext cx="2309820" cy="5086302"/>
            <a:chOff x="1287725" y="238125"/>
            <a:chExt cx="2379050" cy="5238750"/>
          </a:xfrm>
        </p:grpSpPr>
        <p:sp>
          <p:nvSpPr>
            <p:cNvPr id="941" name="Shape 941"/>
            <p:cNvSpPr/>
            <p:nvPr/>
          </p:nvSpPr>
          <p:spPr>
            <a:xfrm>
              <a:off x="128772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Shape 942"/>
            <p:cNvSpPr/>
            <p:nvPr/>
          </p:nvSpPr>
          <p:spPr>
            <a:xfrm>
              <a:off x="12877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Shape 943"/>
            <p:cNvSpPr/>
            <p:nvPr/>
          </p:nvSpPr>
          <p:spPr>
            <a:xfrm>
              <a:off x="128772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Shape 944"/>
            <p:cNvSpPr/>
            <p:nvPr/>
          </p:nvSpPr>
          <p:spPr>
            <a:xfrm>
              <a:off x="128772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Shape 945"/>
            <p:cNvSpPr/>
            <p:nvPr/>
          </p:nvSpPr>
          <p:spPr>
            <a:xfrm>
              <a:off x="128772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Shape 946"/>
            <p:cNvSpPr/>
            <p:nvPr/>
          </p:nvSpPr>
          <p:spPr>
            <a:xfrm>
              <a:off x="128772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Shape 947"/>
            <p:cNvSpPr/>
            <p:nvPr/>
          </p:nvSpPr>
          <p:spPr>
            <a:xfrm>
              <a:off x="128772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Shape 948"/>
            <p:cNvSpPr/>
            <p:nvPr/>
          </p:nvSpPr>
          <p:spPr>
            <a:xfrm>
              <a:off x="128772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Shape 949"/>
            <p:cNvSpPr/>
            <p:nvPr/>
          </p:nvSpPr>
          <p:spPr>
            <a:xfrm>
              <a:off x="128772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Shape 950"/>
            <p:cNvSpPr/>
            <p:nvPr/>
          </p:nvSpPr>
          <p:spPr>
            <a:xfrm>
              <a:off x="12877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Shape 951"/>
            <p:cNvSpPr/>
            <p:nvPr/>
          </p:nvSpPr>
          <p:spPr>
            <a:xfrm>
              <a:off x="128772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Shape 952"/>
            <p:cNvSpPr/>
            <p:nvPr/>
          </p:nvSpPr>
          <p:spPr>
            <a:xfrm>
              <a:off x="128772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Shape 953"/>
            <p:cNvSpPr/>
            <p:nvPr/>
          </p:nvSpPr>
          <p:spPr>
            <a:xfrm>
              <a:off x="128772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Shape 954"/>
            <p:cNvSpPr/>
            <p:nvPr/>
          </p:nvSpPr>
          <p:spPr>
            <a:xfrm>
              <a:off x="128772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Shape 955"/>
            <p:cNvSpPr/>
            <p:nvPr/>
          </p:nvSpPr>
          <p:spPr>
            <a:xfrm>
              <a:off x="12877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Shape 956"/>
            <p:cNvSpPr/>
            <p:nvPr/>
          </p:nvSpPr>
          <p:spPr>
            <a:xfrm>
              <a:off x="143822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Shape 957"/>
            <p:cNvSpPr/>
            <p:nvPr/>
          </p:nvSpPr>
          <p:spPr>
            <a:xfrm>
              <a:off x="14382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Shape 958"/>
            <p:cNvSpPr/>
            <p:nvPr/>
          </p:nvSpPr>
          <p:spPr>
            <a:xfrm>
              <a:off x="14382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Shape 959"/>
            <p:cNvSpPr/>
            <p:nvPr/>
          </p:nvSpPr>
          <p:spPr>
            <a:xfrm>
              <a:off x="14382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Shape 960"/>
            <p:cNvSpPr/>
            <p:nvPr/>
          </p:nvSpPr>
          <p:spPr>
            <a:xfrm>
              <a:off x="158875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Shape 961"/>
            <p:cNvSpPr/>
            <p:nvPr/>
          </p:nvSpPr>
          <p:spPr>
            <a:xfrm>
              <a:off x="158875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Shape 962"/>
            <p:cNvSpPr/>
            <p:nvPr/>
          </p:nvSpPr>
          <p:spPr>
            <a:xfrm>
              <a:off x="158875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Shape 963"/>
            <p:cNvSpPr/>
            <p:nvPr/>
          </p:nvSpPr>
          <p:spPr>
            <a:xfrm>
              <a:off x="158875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Shape 964"/>
            <p:cNvSpPr/>
            <p:nvPr/>
          </p:nvSpPr>
          <p:spPr>
            <a:xfrm>
              <a:off x="158875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Shape 965"/>
            <p:cNvSpPr/>
            <p:nvPr/>
          </p:nvSpPr>
          <p:spPr>
            <a:xfrm>
              <a:off x="158875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Shape 966"/>
            <p:cNvSpPr/>
            <p:nvPr/>
          </p:nvSpPr>
          <p:spPr>
            <a:xfrm>
              <a:off x="158875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Shape 967"/>
            <p:cNvSpPr/>
            <p:nvPr/>
          </p:nvSpPr>
          <p:spPr>
            <a:xfrm>
              <a:off x="158875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Shape 968"/>
            <p:cNvSpPr/>
            <p:nvPr/>
          </p:nvSpPr>
          <p:spPr>
            <a:xfrm>
              <a:off x="158875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Shape 969"/>
            <p:cNvSpPr/>
            <p:nvPr/>
          </p:nvSpPr>
          <p:spPr>
            <a:xfrm>
              <a:off x="158875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Shape 970"/>
            <p:cNvSpPr/>
            <p:nvPr/>
          </p:nvSpPr>
          <p:spPr>
            <a:xfrm>
              <a:off x="173925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Shape 971"/>
            <p:cNvSpPr/>
            <p:nvPr/>
          </p:nvSpPr>
          <p:spPr>
            <a:xfrm>
              <a:off x="173925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Shape 972"/>
            <p:cNvSpPr/>
            <p:nvPr/>
          </p:nvSpPr>
          <p:spPr>
            <a:xfrm>
              <a:off x="173925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Shape 973"/>
            <p:cNvSpPr/>
            <p:nvPr/>
          </p:nvSpPr>
          <p:spPr>
            <a:xfrm>
              <a:off x="173925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Shape 974"/>
            <p:cNvSpPr/>
            <p:nvPr/>
          </p:nvSpPr>
          <p:spPr>
            <a:xfrm>
              <a:off x="173925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Shape 975"/>
            <p:cNvSpPr/>
            <p:nvPr/>
          </p:nvSpPr>
          <p:spPr>
            <a:xfrm>
              <a:off x="173925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Shape 976"/>
            <p:cNvSpPr/>
            <p:nvPr/>
          </p:nvSpPr>
          <p:spPr>
            <a:xfrm>
              <a:off x="173925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Shape 977"/>
            <p:cNvSpPr/>
            <p:nvPr/>
          </p:nvSpPr>
          <p:spPr>
            <a:xfrm>
              <a:off x="173925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Shape 978"/>
            <p:cNvSpPr/>
            <p:nvPr/>
          </p:nvSpPr>
          <p:spPr>
            <a:xfrm>
              <a:off x="173925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Shape 979"/>
            <p:cNvSpPr/>
            <p:nvPr/>
          </p:nvSpPr>
          <p:spPr>
            <a:xfrm>
              <a:off x="173925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Shape 980"/>
            <p:cNvSpPr/>
            <p:nvPr/>
          </p:nvSpPr>
          <p:spPr>
            <a:xfrm>
              <a:off x="173925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Shape 981"/>
            <p:cNvSpPr/>
            <p:nvPr/>
          </p:nvSpPr>
          <p:spPr>
            <a:xfrm>
              <a:off x="173925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Shape 982"/>
            <p:cNvSpPr/>
            <p:nvPr/>
          </p:nvSpPr>
          <p:spPr>
            <a:xfrm>
              <a:off x="173925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Shape 983"/>
            <p:cNvSpPr/>
            <p:nvPr/>
          </p:nvSpPr>
          <p:spPr>
            <a:xfrm>
              <a:off x="173925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Shape 984"/>
            <p:cNvSpPr/>
            <p:nvPr/>
          </p:nvSpPr>
          <p:spPr>
            <a:xfrm>
              <a:off x="173925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Shape 985"/>
            <p:cNvSpPr/>
            <p:nvPr/>
          </p:nvSpPr>
          <p:spPr>
            <a:xfrm>
              <a:off x="173925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Shape 986"/>
            <p:cNvSpPr/>
            <p:nvPr/>
          </p:nvSpPr>
          <p:spPr>
            <a:xfrm>
              <a:off x="173925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Shape 987"/>
            <p:cNvSpPr/>
            <p:nvPr/>
          </p:nvSpPr>
          <p:spPr>
            <a:xfrm>
              <a:off x="1889750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Shape 988"/>
            <p:cNvSpPr/>
            <p:nvPr/>
          </p:nvSpPr>
          <p:spPr>
            <a:xfrm>
              <a:off x="1889750" y="6896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Shape 989"/>
            <p:cNvSpPr/>
            <p:nvPr/>
          </p:nvSpPr>
          <p:spPr>
            <a:xfrm>
              <a:off x="1889750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Shape 990"/>
            <p:cNvSpPr/>
            <p:nvPr/>
          </p:nvSpPr>
          <p:spPr>
            <a:xfrm>
              <a:off x="1889750" y="11411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Shape 991"/>
            <p:cNvSpPr/>
            <p:nvPr/>
          </p:nvSpPr>
          <p:spPr>
            <a:xfrm>
              <a:off x="1889750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Shape 992"/>
            <p:cNvSpPr/>
            <p:nvPr/>
          </p:nvSpPr>
          <p:spPr>
            <a:xfrm>
              <a:off x="1889750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Shape 993"/>
            <p:cNvSpPr/>
            <p:nvPr/>
          </p:nvSpPr>
          <p:spPr>
            <a:xfrm>
              <a:off x="1889750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Shape 994"/>
            <p:cNvSpPr/>
            <p:nvPr/>
          </p:nvSpPr>
          <p:spPr>
            <a:xfrm>
              <a:off x="1889750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Shape 995"/>
            <p:cNvSpPr/>
            <p:nvPr/>
          </p:nvSpPr>
          <p:spPr>
            <a:xfrm>
              <a:off x="1889750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Shape 996"/>
            <p:cNvSpPr/>
            <p:nvPr/>
          </p:nvSpPr>
          <p:spPr>
            <a:xfrm>
              <a:off x="1889750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Shape 997"/>
            <p:cNvSpPr/>
            <p:nvPr/>
          </p:nvSpPr>
          <p:spPr>
            <a:xfrm>
              <a:off x="1889750" y="53554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Shape 998"/>
            <p:cNvSpPr/>
            <p:nvPr/>
          </p:nvSpPr>
          <p:spPr>
            <a:xfrm>
              <a:off x="204027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Shape 999"/>
            <p:cNvSpPr/>
            <p:nvPr/>
          </p:nvSpPr>
          <p:spPr>
            <a:xfrm>
              <a:off x="204027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Shape 1000"/>
            <p:cNvSpPr/>
            <p:nvPr/>
          </p:nvSpPr>
          <p:spPr>
            <a:xfrm>
              <a:off x="204027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Shape 1001"/>
            <p:cNvSpPr/>
            <p:nvPr/>
          </p:nvSpPr>
          <p:spPr>
            <a:xfrm>
              <a:off x="204027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Shape 1002"/>
            <p:cNvSpPr/>
            <p:nvPr/>
          </p:nvSpPr>
          <p:spPr>
            <a:xfrm>
              <a:off x="204027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Shape 1003"/>
            <p:cNvSpPr/>
            <p:nvPr/>
          </p:nvSpPr>
          <p:spPr>
            <a:xfrm>
              <a:off x="204027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Shape 1004"/>
            <p:cNvSpPr/>
            <p:nvPr/>
          </p:nvSpPr>
          <p:spPr>
            <a:xfrm>
              <a:off x="204027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Shape 1005"/>
            <p:cNvSpPr/>
            <p:nvPr/>
          </p:nvSpPr>
          <p:spPr>
            <a:xfrm>
              <a:off x="204027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Shape 1006"/>
            <p:cNvSpPr/>
            <p:nvPr/>
          </p:nvSpPr>
          <p:spPr>
            <a:xfrm>
              <a:off x="204027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Shape 1007"/>
            <p:cNvSpPr/>
            <p:nvPr/>
          </p:nvSpPr>
          <p:spPr>
            <a:xfrm>
              <a:off x="204027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Shape 1008"/>
            <p:cNvSpPr/>
            <p:nvPr/>
          </p:nvSpPr>
          <p:spPr>
            <a:xfrm>
              <a:off x="204027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Shape 1009"/>
            <p:cNvSpPr/>
            <p:nvPr/>
          </p:nvSpPr>
          <p:spPr>
            <a:xfrm>
              <a:off x="204027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Shape 1010"/>
            <p:cNvSpPr/>
            <p:nvPr/>
          </p:nvSpPr>
          <p:spPr>
            <a:xfrm>
              <a:off x="204027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Shape 1011"/>
            <p:cNvSpPr/>
            <p:nvPr/>
          </p:nvSpPr>
          <p:spPr>
            <a:xfrm>
              <a:off x="2190775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Shape 1012"/>
            <p:cNvSpPr/>
            <p:nvPr/>
          </p:nvSpPr>
          <p:spPr>
            <a:xfrm>
              <a:off x="2190775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Shape 1013"/>
            <p:cNvSpPr/>
            <p:nvPr/>
          </p:nvSpPr>
          <p:spPr>
            <a:xfrm>
              <a:off x="2190775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Shape 1014"/>
            <p:cNvSpPr/>
            <p:nvPr/>
          </p:nvSpPr>
          <p:spPr>
            <a:xfrm>
              <a:off x="2190775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Shape 1015"/>
            <p:cNvSpPr/>
            <p:nvPr/>
          </p:nvSpPr>
          <p:spPr>
            <a:xfrm>
              <a:off x="2190775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Shape 1016"/>
            <p:cNvSpPr/>
            <p:nvPr/>
          </p:nvSpPr>
          <p:spPr>
            <a:xfrm>
              <a:off x="2190775" y="29473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Shape 1017"/>
            <p:cNvSpPr/>
            <p:nvPr/>
          </p:nvSpPr>
          <p:spPr>
            <a:xfrm>
              <a:off x="2190775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Shape 1018"/>
            <p:cNvSpPr/>
            <p:nvPr/>
          </p:nvSpPr>
          <p:spPr>
            <a:xfrm>
              <a:off x="2190775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Shape 1019"/>
            <p:cNvSpPr/>
            <p:nvPr/>
          </p:nvSpPr>
          <p:spPr>
            <a:xfrm>
              <a:off x="2190775" y="49039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Shape 1020"/>
            <p:cNvSpPr/>
            <p:nvPr/>
          </p:nvSpPr>
          <p:spPr>
            <a:xfrm>
              <a:off x="234130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Shape 1021"/>
            <p:cNvSpPr/>
            <p:nvPr/>
          </p:nvSpPr>
          <p:spPr>
            <a:xfrm>
              <a:off x="234130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Shape 1022"/>
            <p:cNvSpPr/>
            <p:nvPr/>
          </p:nvSpPr>
          <p:spPr>
            <a:xfrm>
              <a:off x="234130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Shape 1023"/>
            <p:cNvSpPr/>
            <p:nvPr/>
          </p:nvSpPr>
          <p:spPr>
            <a:xfrm>
              <a:off x="234130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Shape 1024"/>
            <p:cNvSpPr/>
            <p:nvPr/>
          </p:nvSpPr>
          <p:spPr>
            <a:xfrm>
              <a:off x="234130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Shape 1025"/>
            <p:cNvSpPr/>
            <p:nvPr/>
          </p:nvSpPr>
          <p:spPr>
            <a:xfrm>
              <a:off x="234130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Shape 1026"/>
            <p:cNvSpPr/>
            <p:nvPr/>
          </p:nvSpPr>
          <p:spPr>
            <a:xfrm>
              <a:off x="234130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Shape 1027"/>
            <p:cNvSpPr/>
            <p:nvPr/>
          </p:nvSpPr>
          <p:spPr>
            <a:xfrm>
              <a:off x="234130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Shape 1028"/>
            <p:cNvSpPr/>
            <p:nvPr/>
          </p:nvSpPr>
          <p:spPr>
            <a:xfrm>
              <a:off x="249180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Shape 1029"/>
            <p:cNvSpPr/>
            <p:nvPr/>
          </p:nvSpPr>
          <p:spPr>
            <a:xfrm>
              <a:off x="249180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Shape 1030"/>
            <p:cNvSpPr/>
            <p:nvPr/>
          </p:nvSpPr>
          <p:spPr>
            <a:xfrm>
              <a:off x="249180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Shape 1031"/>
            <p:cNvSpPr/>
            <p:nvPr/>
          </p:nvSpPr>
          <p:spPr>
            <a:xfrm>
              <a:off x="249180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Shape 1032"/>
            <p:cNvSpPr/>
            <p:nvPr/>
          </p:nvSpPr>
          <p:spPr>
            <a:xfrm>
              <a:off x="249180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Shape 1033"/>
            <p:cNvSpPr/>
            <p:nvPr/>
          </p:nvSpPr>
          <p:spPr>
            <a:xfrm>
              <a:off x="26423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Shape 1034"/>
            <p:cNvSpPr/>
            <p:nvPr/>
          </p:nvSpPr>
          <p:spPr>
            <a:xfrm>
              <a:off x="26423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Shape 1035"/>
            <p:cNvSpPr/>
            <p:nvPr/>
          </p:nvSpPr>
          <p:spPr>
            <a:xfrm>
              <a:off x="26423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Shape 1036"/>
            <p:cNvSpPr/>
            <p:nvPr/>
          </p:nvSpPr>
          <p:spPr>
            <a:xfrm>
              <a:off x="264232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Shape 1037"/>
            <p:cNvSpPr/>
            <p:nvPr/>
          </p:nvSpPr>
          <p:spPr>
            <a:xfrm>
              <a:off x="26423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Shape 1038"/>
            <p:cNvSpPr/>
            <p:nvPr/>
          </p:nvSpPr>
          <p:spPr>
            <a:xfrm>
              <a:off x="27928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Shape 1039"/>
            <p:cNvSpPr/>
            <p:nvPr/>
          </p:nvSpPr>
          <p:spPr>
            <a:xfrm>
              <a:off x="2943325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Shape 1040"/>
            <p:cNvSpPr/>
            <p:nvPr/>
          </p:nvSpPr>
          <p:spPr>
            <a:xfrm>
              <a:off x="2943325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Shape 1041"/>
            <p:cNvSpPr/>
            <p:nvPr/>
          </p:nvSpPr>
          <p:spPr>
            <a:xfrm>
              <a:off x="309385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Shape 1042"/>
            <p:cNvSpPr/>
            <p:nvPr/>
          </p:nvSpPr>
          <p:spPr>
            <a:xfrm>
              <a:off x="339487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Shape 1043"/>
            <p:cNvSpPr/>
            <p:nvPr/>
          </p:nvSpPr>
          <p:spPr>
            <a:xfrm>
              <a:off x="354537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1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4" name="Shape 1564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565" name="Shape 1565"/>
          <p:cNvSpPr txBox="1">
            <a:spLocks noGrp="1"/>
          </p:cNvSpPr>
          <p:nvPr>
            <p:ph type="body" idx="1"/>
          </p:nvPr>
        </p:nvSpPr>
        <p:spPr>
          <a:xfrm>
            <a:off x="718300" y="1733550"/>
            <a:ext cx="6761100" cy="2980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▪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grpSp>
        <p:nvGrpSpPr>
          <p:cNvPr id="1566" name="Shape 1566"/>
          <p:cNvGrpSpPr/>
          <p:nvPr/>
        </p:nvGrpSpPr>
        <p:grpSpPr>
          <a:xfrm rot="10800000">
            <a:off x="8851487" y="28707"/>
            <a:ext cx="264012" cy="5086302"/>
            <a:chOff x="5307800" y="238125"/>
            <a:chExt cx="271925" cy="5238750"/>
          </a:xfrm>
        </p:grpSpPr>
        <p:sp>
          <p:nvSpPr>
            <p:cNvPr id="1567" name="Shape 1567"/>
            <p:cNvSpPr/>
            <p:nvPr/>
          </p:nvSpPr>
          <p:spPr>
            <a:xfrm>
              <a:off x="5307800" y="2381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Shape 1568"/>
            <p:cNvSpPr/>
            <p:nvPr/>
          </p:nvSpPr>
          <p:spPr>
            <a:xfrm>
              <a:off x="5307800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Shape 1569"/>
            <p:cNvSpPr/>
            <p:nvPr/>
          </p:nvSpPr>
          <p:spPr>
            <a:xfrm>
              <a:off x="5307800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Shape 1570"/>
            <p:cNvSpPr/>
            <p:nvPr/>
          </p:nvSpPr>
          <p:spPr>
            <a:xfrm>
              <a:off x="5307800" y="6896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Shape 1571"/>
            <p:cNvSpPr/>
            <p:nvPr/>
          </p:nvSpPr>
          <p:spPr>
            <a:xfrm>
              <a:off x="5307800" y="8401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Shape 1572"/>
            <p:cNvSpPr/>
            <p:nvPr/>
          </p:nvSpPr>
          <p:spPr>
            <a:xfrm>
              <a:off x="5307800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Shape 1573"/>
            <p:cNvSpPr/>
            <p:nvPr/>
          </p:nvSpPr>
          <p:spPr>
            <a:xfrm>
              <a:off x="5307800" y="11411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Shape 1574"/>
            <p:cNvSpPr/>
            <p:nvPr/>
          </p:nvSpPr>
          <p:spPr>
            <a:xfrm>
              <a:off x="5307800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Shape 1575"/>
            <p:cNvSpPr/>
            <p:nvPr/>
          </p:nvSpPr>
          <p:spPr>
            <a:xfrm>
              <a:off x="5307800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Shape 1576"/>
            <p:cNvSpPr/>
            <p:nvPr/>
          </p:nvSpPr>
          <p:spPr>
            <a:xfrm>
              <a:off x="5307800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Shape 1577"/>
            <p:cNvSpPr/>
            <p:nvPr/>
          </p:nvSpPr>
          <p:spPr>
            <a:xfrm>
              <a:off x="5307800" y="17432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Shape 1578"/>
            <p:cNvSpPr/>
            <p:nvPr/>
          </p:nvSpPr>
          <p:spPr>
            <a:xfrm>
              <a:off x="5307800" y="18937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Shape 1579"/>
            <p:cNvSpPr/>
            <p:nvPr/>
          </p:nvSpPr>
          <p:spPr>
            <a:xfrm>
              <a:off x="5307800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Shape 1580"/>
            <p:cNvSpPr/>
            <p:nvPr/>
          </p:nvSpPr>
          <p:spPr>
            <a:xfrm>
              <a:off x="5307800" y="21947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Shape 1581"/>
            <p:cNvSpPr/>
            <p:nvPr/>
          </p:nvSpPr>
          <p:spPr>
            <a:xfrm>
              <a:off x="5307800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Shape 1582"/>
            <p:cNvSpPr/>
            <p:nvPr/>
          </p:nvSpPr>
          <p:spPr>
            <a:xfrm>
              <a:off x="5307800" y="24957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Shape 1583"/>
            <p:cNvSpPr/>
            <p:nvPr/>
          </p:nvSpPr>
          <p:spPr>
            <a:xfrm>
              <a:off x="5307800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Shape 1584"/>
            <p:cNvSpPr/>
            <p:nvPr/>
          </p:nvSpPr>
          <p:spPr>
            <a:xfrm>
              <a:off x="5307800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Shape 1585"/>
            <p:cNvSpPr/>
            <p:nvPr/>
          </p:nvSpPr>
          <p:spPr>
            <a:xfrm>
              <a:off x="5307800" y="29473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Shape 1586"/>
            <p:cNvSpPr/>
            <p:nvPr/>
          </p:nvSpPr>
          <p:spPr>
            <a:xfrm>
              <a:off x="5307800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Shape 1587"/>
            <p:cNvSpPr/>
            <p:nvPr/>
          </p:nvSpPr>
          <p:spPr>
            <a:xfrm>
              <a:off x="5307800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Shape 1588"/>
            <p:cNvSpPr/>
            <p:nvPr/>
          </p:nvSpPr>
          <p:spPr>
            <a:xfrm>
              <a:off x="5307800" y="33988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Shape 1589"/>
            <p:cNvSpPr/>
            <p:nvPr/>
          </p:nvSpPr>
          <p:spPr>
            <a:xfrm>
              <a:off x="5307800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Shape 1590"/>
            <p:cNvSpPr/>
            <p:nvPr/>
          </p:nvSpPr>
          <p:spPr>
            <a:xfrm>
              <a:off x="5307800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Shape 1591"/>
            <p:cNvSpPr/>
            <p:nvPr/>
          </p:nvSpPr>
          <p:spPr>
            <a:xfrm>
              <a:off x="5307800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Shape 1592"/>
            <p:cNvSpPr/>
            <p:nvPr/>
          </p:nvSpPr>
          <p:spPr>
            <a:xfrm>
              <a:off x="5307800" y="40008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Shape 1593"/>
            <p:cNvSpPr/>
            <p:nvPr/>
          </p:nvSpPr>
          <p:spPr>
            <a:xfrm>
              <a:off x="5307800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Shape 1594"/>
            <p:cNvSpPr/>
            <p:nvPr/>
          </p:nvSpPr>
          <p:spPr>
            <a:xfrm>
              <a:off x="5307800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Shape 1595"/>
            <p:cNvSpPr/>
            <p:nvPr/>
          </p:nvSpPr>
          <p:spPr>
            <a:xfrm>
              <a:off x="5307800" y="44524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Shape 1596"/>
            <p:cNvSpPr/>
            <p:nvPr/>
          </p:nvSpPr>
          <p:spPr>
            <a:xfrm>
              <a:off x="5307800" y="46029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Shape 1597"/>
            <p:cNvSpPr/>
            <p:nvPr/>
          </p:nvSpPr>
          <p:spPr>
            <a:xfrm>
              <a:off x="5307800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Shape 1598"/>
            <p:cNvSpPr/>
            <p:nvPr/>
          </p:nvSpPr>
          <p:spPr>
            <a:xfrm>
              <a:off x="5307800" y="49039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Shape 1599"/>
            <p:cNvSpPr/>
            <p:nvPr/>
          </p:nvSpPr>
          <p:spPr>
            <a:xfrm>
              <a:off x="5307800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Shape 1600"/>
            <p:cNvSpPr/>
            <p:nvPr/>
          </p:nvSpPr>
          <p:spPr>
            <a:xfrm>
              <a:off x="5307800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Shape 1601"/>
            <p:cNvSpPr/>
            <p:nvPr/>
          </p:nvSpPr>
          <p:spPr>
            <a:xfrm>
              <a:off x="5307800" y="53554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Shape 1602"/>
            <p:cNvSpPr/>
            <p:nvPr/>
          </p:nvSpPr>
          <p:spPr>
            <a:xfrm>
              <a:off x="54583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Shape 1603"/>
            <p:cNvSpPr/>
            <p:nvPr/>
          </p:nvSpPr>
          <p:spPr>
            <a:xfrm>
              <a:off x="545832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Shape 1604"/>
            <p:cNvSpPr/>
            <p:nvPr/>
          </p:nvSpPr>
          <p:spPr>
            <a:xfrm>
              <a:off x="54583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Shape 1605"/>
            <p:cNvSpPr/>
            <p:nvPr/>
          </p:nvSpPr>
          <p:spPr>
            <a:xfrm>
              <a:off x="545832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Shape 1606"/>
            <p:cNvSpPr/>
            <p:nvPr/>
          </p:nvSpPr>
          <p:spPr>
            <a:xfrm>
              <a:off x="545832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Shape 1607"/>
            <p:cNvSpPr/>
            <p:nvPr/>
          </p:nvSpPr>
          <p:spPr>
            <a:xfrm>
              <a:off x="54583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Shape 1608"/>
            <p:cNvSpPr/>
            <p:nvPr/>
          </p:nvSpPr>
          <p:spPr>
            <a:xfrm>
              <a:off x="54583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Shape 1609"/>
            <p:cNvSpPr/>
            <p:nvPr/>
          </p:nvSpPr>
          <p:spPr>
            <a:xfrm>
              <a:off x="54583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Shape 1610"/>
            <p:cNvSpPr/>
            <p:nvPr/>
          </p:nvSpPr>
          <p:spPr>
            <a:xfrm>
              <a:off x="545832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Shape 1611"/>
            <p:cNvSpPr/>
            <p:nvPr/>
          </p:nvSpPr>
          <p:spPr>
            <a:xfrm>
              <a:off x="54583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Shape 1612"/>
            <p:cNvSpPr/>
            <p:nvPr/>
          </p:nvSpPr>
          <p:spPr>
            <a:xfrm>
              <a:off x="545832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Shape 1613"/>
            <p:cNvSpPr/>
            <p:nvPr/>
          </p:nvSpPr>
          <p:spPr>
            <a:xfrm>
              <a:off x="545832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Shape 1614"/>
            <p:cNvSpPr/>
            <p:nvPr/>
          </p:nvSpPr>
          <p:spPr>
            <a:xfrm>
              <a:off x="545832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Shape 1615"/>
            <p:cNvSpPr/>
            <p:nvPr/>
          </p:nvSpPr>
          <p:spPr>
            <a:xfrm>
              <a:off x="54583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Shape 1616"/>
            <p:cNvSpPr/>
            <p:nvPr/>
          </p:nvSpPr>
          <p:spPr>
            <a:xfrm>
              <a:off x="545832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Shape 1617"/>
            <p:cNvSpPr/>
            <p:nvPr/>
          </p:nvSpPr>
          <p:spPr>
            <a:xfrm>
              <a:off x="545832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Shape 1618"/>
            <p:cNvSpPr/>
            <p:nvPr/>
          </p:nvSpPr>
          <p:spPr>
            <a:xfrm>
              <a:off x="54583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Shape 1619"/>
            <p:cNvSpPr/>
            <p:nvPr/>
          </p:nvSpPr>
          <p:spPr>
            <a:xfrm>
              <a:off x="545832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Shape 1620"/>
            <p:cNvSpPr/>
            <p:nvPr/>
          </p:nvSpPr>
          <p:spPr>
            <a:xfrm>
              <a:off x="545832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Shape 1621"/>
            <p:cNvSpPr/>
            <p:nvPr/>
          </p:nvSpPr>
          <p:spPr>
            <a:xfrm>
              <a:off x="545832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Shape 1622"/>
            <p:cNvSpPr/>
            <p:nvPr/>
          </p:nvSpPr>
          <p:spPr>
            <a:xfrm>
              <a:off x="54583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Shape 1623"/>
            <p:cNvSpPr/>
            <p:nvPr/>
          </p:nvSpPr>
          <p:spPr>
            <a:xfrm>
              <a:off x="545832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24" name="Shape 1624"/>
          <p:cNvGrpSpPr/>
          <p:nvPr/>
        </p:nvGrpSpPr>
        <p:grpSpPr>
          <a:xfrm rot="10800000">
            <a:off x="7828571" y="28707"/>
            <a:ext cx="1140783" cy="5086302"/>
            <a:chOff x="5458325" y="238125"/>
            <a:chExt cx="1174975" cy="5238750"/>
          </a:xfrm>
        </p:grpSpPr>
        <p:sp>
          <p:nvSpPr>
            <p:cNvPr id="1625" name="Shape 1625"/>
            <p:cNvSpPr/>
            <p:nvPr/>
          </p:nvSpPr>
          <p:spPr>
            <a:xfrm>
              <a:off x="545832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Shape 1626"/>
            <p:cNvSpPr/>
            <p:nvPr/>
          </p:nvSpPr>
          <p:spPr>
            <a:xfrm>
              <a:off x="54583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Shape 1627"/>
            <p:cNvSpPr/>
            <p:nvPr/>
          </p:nvSpPr>
          <p:spPr>
            <a:xfrm>
              <a:off x="545832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Shape 1628"/>
            <p:cNvSpPr/>
            <p:nvPr/>
          </p:nvSpPr>
          <p:spPr>
            <a:xfrm>
              <a:off x="545832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Shape 1629"/>
            <p:cNvSpPr/>
            <p:nvPr/>
          </p:nvSpPr>
          <p:spPr>
            <a:xfrm>
              <a:off x="545832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Shape 1630"/>
            <p:cNvSpPr/>
            <p:nvPr/>
          </p:nvSpPr>
          <p:spPr>
            <a:xfrm>
              <a:off x="545832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Shape 1631"/>
            <p:cNvSpPr/>
            <p:nvPr/>
          </p:nvSpPr>
          <p:spPr>
            <a:xfrm>
              <a:off x="545832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Shape 1632"/>
            <p:cNvSpPr/>
            <p:nvPr/>
          </p:nvSpPr>
          <p:spPr>
            <a:xfrm>
              <a:off x="54583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Shape 1633"/>
            <p:cNvSpPr/>
            <p:nvPr/>
          </p:nvSpPr>
          <p:spPr>
            <a:xfrm>
              <a:off x="54583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Shape 1634"/>
            <p:cNvSpPr/>
            <p:nvPr/>
          </p:nvSpPr>
          <p:spPr>
            <a:xfrm>
              <a:off x="54583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Shape 1635"/>
            <p:cNvSpPr/>
            <p:nvPr/>
          </p:nvSpPr>
          <p:spPr>
            <a:xfrm>
              <a:off x="54583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Shape 1636"/>
            <p:cNvSpPr/>
            <p:nvPr/>
          </p:nvSpPr>
          <p:spPr>
            <a:xfrm>
              <a:off x="545832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Shape 1637"/>
            <p:cNvSpPr/>
            <p:nvPr/>
          </p:nvSpPr>
          <p:spPr>
            <a:xfrm>
              <a:off x="54583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Shape 1638"/>
            <p:cNvSpPr/>
            <p:nvPr/>
          </p:nvSpPr>
          <p:spPr>
            <a:xfrm>
              <a:off x="56088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Shape 1639"/>
            <p:cNvSpPr/>
            <p:nvPr/>
          </p:nvSpPr>
          <p:spPr>
            <a:xfrm>
              <a:off x="560882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Shape 1640"/>
            <p:cNvSpPr/>
            <p:nvPr/>
          </p:nvSpPr>
          <p:spPr>
            <a:xfrm>
              <a:off x="56088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Shape 1641"/>
            <p:cNvSpPr/>
            <p:nvPr/>
          </p:nvSpPr>
          <p:spPr>
            <a:xfrm>
              <a:off x="560882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Shape 1642"/>
            <p:cNvSpPr/>
            <p:nvPr/>
          </p:nvSpPr>
          <p:spPr>
            <a:xfrm>
              <a:off x="56088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Shape 1643"/>
            <p:cNvSpPr/>
            <p:nvPr/>
          </p:nvSpPr>
          <p:spPr>
            <a:xfrm>
              <a:off x="560882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Shape 1644"/>
            <p:cNvSpPr/>
            <p:nvPr/>
          </p:nvSpPr>
          <p:spPr>
            <a:xfrm>
              <a:off x="560882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Shape 1645"/>
            <p:cNvSpPr/>
            <p:nvPr/>
          </p:nvSpPr>
          <p:spPr>
            <a:xfrm>
              <a:off x="560882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Shape 1646"/>
            <p:cNvSpPr/>
            <p:nvPr/>
          </p:nvSpPr>
          <p:spPr>
            <a:xfrm>
              <a:off x="56088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Shape 1647"/>
            <p:cNvSpPr/>
            <p:nvPr/>
          </p:nvSpPr>
          <p:spPr>
            <a:xfrm>
              <a:off x="560882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Shape 1648"/>
            <p:cNvSpPr/>
            <p:nvPr/>
          </p:nvSpPr>
          <p:spPr>
            <a:xfrm>
              <a:off x="560882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Shape 1649"/>
            <p:cNvSpPr/>
            <p:nvPr/>
          </p:nvSpPr>
          <p:spPr>
            <a:xfrm>
              <a:off x="560882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Shape 1650"/>
            <p:cNvSpPr/>
            <p:nvPr/>
          </p:nvSpPr>
          <p:spPr>
            <a:xfrm>
              <a:off x="56088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Shape 1651"/>
            <p:cNvSpPr/>
            <p:nvPr/>
          </p:nvSpPr>
          <p:spPr>
            <a:xfrm>
              <a:off x="560882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Shape 1652"/>
            <p:cNvSpPr/>
            <p:nvPr/>
          </p:nvSpPr>
          <p:spPr>
            <a:xfrm>
              <a:off x="56088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Shape 1653"/>
            <p:cNvSpPr/>
            <p:nvPr/>
          </p:nvSpPr>
          <p:spPr>
            <a:xfrm>
              <a:off x="560882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Shape 1654"/>
            <p:cNvSpPr/>
            <p:nvPr/>
          </p:nvSpPr>
          <p:spPr>
            <a:xfrm>
              <a:off x="56088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Shape 1655"/>
            <p:cNvSpPr/>
            <p:nvPr/>
          </p:nvSpPr>
          <p:spPr>
            <a:xfrm>
              <a:off x="560882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Shape 1656"/>
            <p:cNvSpPr/>
            <p:nvPr/>
          </p:nvSpPr>
          <p:spPr>
            <a:xfrm>
              <a:off x="560882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Shape 1657"/>
            <p:cNvSpPr/>
            <p:nvPr/>
          </p:nvSpPr>
          <p:spPr>
            <a:xfrm>
              <a:off x="56088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Shape 1658"/>
            <p:cNvSpPr/>
            <p:nvPr/>
          </p:nvSpPr>
          <p:spPr>
            <a:xfrm>
              <a:off x="56088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Shape 1659"/>
            <p:cNvSpPr/>
            <p:nvPr/>
          </p:nvSpPr>
          <p:spPr>
            <a:xfrm>
              <a:off x="560882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Shape 1660"/>
            <p:cNvSpPr/>
            <p:nvPr/>
          </p:nvSpPr>
          <p:spPr>
            <a:xfrm>
              <a:off x="560882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Shape 1661"/>
            <p:cNvSpPr/>
            <p:nvPr/>
          </p:nvSpPr>
          <p:spPr>
            <a:xfrm>
              <a:off x="56088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Shape 1662"/>
            <p:cNvSpPr/>
            <p:nvPr/>
          </p:nvSpPr>
          <p:spPr>
            <a:xfrm>
              <a:off x="560882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Shape 1663"/>
            <p:cNvSpPr/>
            <p:nvPr/>
          </p:nvSpPr>
          <p:spPr>
            <a:xfrm>
              <a:off x="560882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Shape 1664"/>
            <p:cNvSpPr/>
            <p:nvPr/>
          </p:nvSpPr>
          <p:spPr>
            <a:xfrm>
              <a:off x="560882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Shape 1665"/>
            <p:cNvSpPr/>
            <p:nvPr/>
          </p:nvSpPr>
          <p:spPr>
            <a:xfrm>
              <a:off x="56088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Shape 1666"/>
            <p:cNvSpPr/>
            <p:nvPr/>
          </p:nvSpPr>
          <p:spPr>
            <a:xfrm>
              <a:off x="560882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Shape 1667"/>
            <p:cNvSpPr/>
            <p:nvPr/>
          </p:nvSpPr>
          <p:spPr>
            <a:xfrm>
              <a:off x="56088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Shape 1668"/>
            <p:cNvSpPr/>
            <p:nvPr/>
          </p:nvSpPr>
          <p:spPr>
            <a:xfrm>
              <a:off x="560882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Shape 1669"/>
            <p:cNvSpPr/>
            <p:nvPr/>
          </p:nvSpPr>
          <p:spPr>
            <a:xfrm>
              <a:off x="575935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Shape 1670"/>
            <p:cNvSpPr/>
            <p:nvPr/>
          </p:nvSpPr>
          <p:spPr>
            <a:xfrm>
              <a:off x="575935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Shape 1671"/>
            <p:cNvSpPr/>
            <p:nvPr/>
          </p:nvSpPr>
          <p:spPr>
            <a:xfrm>
              <a:off x="575935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Shape 1672"/>
            <p:cNvSpPr/>
            <p:nvPr/>
          </p:nvSpPr>
          <p:spPr>
            <a:xfrm>
              <a:off x="575935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Shape 1673"/>
            <p:cNvSpPr/>
            <p:nvPr/>
          </p:nvSpPr>
          <p:spPr>
            <a:xfrm>
              <a:off x="575935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Shape 1674"/>
            <p:cNvSpPr/>
            <p:nvPr/>
          </p:nvSpPr>
          <p:spPr>
            <a:xfrm>
              <a:off x="575935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Shape 1675"/>
            <p:cNvSpPr/>
            <p:nvPr/>
          </p:nvSpPr>
          <p:spPr>
            <a:xfrm>
              <a:off x="575935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Shape 1676"/>
            <p:cNvSpPr/>
            <p:nvPr/>
          </p:nvSpPr>
          <p:spPr>
            <a:xfrm>
              <a:off x="575935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Shape 1677"/>
            <p:cNvSpPr/>
            <p:nvPr/>
          </p:nvSpPr>
          <p:spPr>
            <a:xfrm>
              <a:off x="575935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Shape 1678"/>
            <p:cNvSpPr/>
            <p:nvPr/>
          </p:nvSpPr>
          <p:spPr>
            <a:xfrm>
              <a:off x="575935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Shape 1679"/>
            <p:cNvSpPr/>
            <p:nvPr/>
          </p:nvSpPr>
          <p:spPr>
            <a:xfrm>
              <a:off x="575935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Shape 1680"/>
            <p:cNvSpPr/>
            <p:nvPr/>
          </p:nvSpPr>
          <p:spPr>
            <a:xfrm>
              <a:off x="590985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Shape 1681"/>
            <p:cNvSpPr/>
            <p:nvPr/>
          </p:nvSpPr>
          <p:spPr>
            <a:xfrm>
              <a:off x="590985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Shape 1682"/>
            <p:cNvSpPr/>
            <p:nvPr/>
          </p:nvSpPr>
          <p:spPr>
            <a:xfrm>
              <a:off x="590985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Shape 1683"/>
            <p:cNvSpPr/>
            <p:nvPr/>
          </p:nvSpPr>
          <p:spPr>
            <a:xfrm>
              <a:off x="606037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Shape 1684"/>
            <p:cNvSpPr/>
            <p:nvPr/>
          </p:nvSpPr>
          <p:spPr>
            <a:xfrm>
              <a:off x="621087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Shape 1685"/>
            <p:cNvSpPr/>
            <p:nvPr/>
          </p:nvSpPr>
          <p:spPr>
            <a:xfrm>
              <a:off x="621087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Shape 1686"/>
            <p:cNvSpPr/>
            <p:nvPr/>
          </p:nvSpPr>
          <p:spPr>
            <a:xfrm>
              <a:off x="651190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87" name="Shape 1687"/>
          <p:cNvGrpSpPr/>
          <p:nvPr/>
        </p:nvGrpSpPr>
        <p:grpSpPr>
          <a:xfrm rot="10800000">
            <a:off x="7682451" y="28707"/>
            <a:ext cx="994639" cy="4940182"/>
            <a:chOff x="5759350" y="388625"/>
            <a:chExt cx="1024450" cy="5088250"/>
          </a:xfrm>
        </p:grpSpPr>
        <p:sp>
          <p:nvSpPr>
            <p:cNvPr id="1688" name="Shape 1688"/>
            <p:cNvSpPr/>
            <p:nvPr/>
          </p:nvSpPr>
          <p:spPr>
            <a:xfrm>
              <a:off x="575935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Shape 1689"/>
            <p:cNvSpPr/>
            <p:nvPr/>
          </p:nvSpPr>
          <p:spPr>
            <a:xfrm>
              <a:off x="575935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Shape 1690"/>
            <p:cNvSpPr/>
            <p:nvPr/>
          </p:nvSpPr>
          <p:spPr>
            <a:xfrm>
              <a:off x="575935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Shape 1691"/>
            <p:cNvSpPr/>
            <p:nvPr/>
          </p:nvSpPr>
          <p:spPr>
            <a:xfrm>
              <a:off x="575935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Shape 1692"/>
            <p:cNvSpPr/>
            <p:nvPr/>
          </p:nvSpPr>
          <p:spPr>
            <a:xfrm>
              <a:off x="575935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Shape 1693"/>
            <p:cNvSpPr/>
            <p:nvPr/>
          </p:nvSpPr>
          <p:spPr>
            <a:xfrm>
              <a:off x="575935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Shape 1694"/>
            <p:cNvSpPr/>
            <p:nvPr/>
          </p:nvSpPr>
          <p:spPr>
            <a:xfrm>
              <a:off x="575935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Shape 1695"/>
            <p:cNvSpPr/>
            <p:nvPr/>
          </p:nvSpPr>
          <p:spPr>
            <a:xfrm>
              <a:off x="590985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Shape 1696"/>
            <p:cNvSpPr/>
            <p:nvPr/>
          </p:nvSpPr>
          <p:spPr>
            <a:xfrm>
              <a:off x="590985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Shape 1697"/>
            <p:cNvSpPr/>
            <p:nvPr/>
          </p:nvSpPr>
          <p:spPr>
            <a:xfrm>
              <a:off x="590985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Shape 1698"/>
            <p:cNvSpPr/>
            <p:nvPr/>
          </p:nvSpPr>
          <p:spPr>
            <a:xfrm>
              <a:off x="590985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Shape 1699"/>
            <p:cNvSpPr/>
            <p:nvPr/>
          </p:nvSpPr>
          <p:spPr>
            <a:xfrm>
              <a:off x="590985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Shape 1700"/>
            <p:cNvSpPr/>
            <p:nvPr/>
          </p:nvSpPr>
          <p:spPr>
            <a:xfrm>
              <a:off x="590985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Shape 1701"/>
            <p:cNvSpPr/>
            <p:nvPr/>
          </p:nvSpPr>
          <p:spPr>
            <a:xfrm>
              <a:off x="590985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Shape 1702"/>
            <p:cNvSpPr/>
            <p:nvPr/>
          </p:nvSpPr>
          <p:spPr>
            <a:xfrm>
              <a:off x="590985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Shape 1703"/>
            <p:cNvSpPr/>
            <p:nvPr/>
          </p:nvSpPr>
          <p:spPr>
            <a:xfrm>
              <a:off x="590985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Shape 1704"/>
            <p:cNvSpPr/>
            <p:nvPr/>
          </p:nvSpPr>
          <p:spPr>
            <a:xfrm>
              <a:off x="590985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Shape 1705"/>
            <p:cNvSpPr/>
            <p:nvPr/>
          </p:nvSpPr>
          <p:spPr>
            <a:xfrm>
              <a:off x="590985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Shape 1706"/>
            <p:cNvSpPr/>
            <p:nvPr/>
          </p:nvSpPr>
          <p:spPr>
            <a:xfrm>
              <a:off x="590985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Shape 1707"/>
            <p:cNvSpPr/>
            <p:nvPr/>
          </p:nvSpPr>
          <p:spPr>
            <a:xfrm>
              <a:off x="590985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Shape 1708"/>
            <p:cNvSpPr/>
            <p:nvPr/>
          </p:nvSpPr>
          <p:spPr>
            <a:xfrm>
              <a:off x="590985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Shape 1709"/>
            <p:cNvSpPr/>
            <p:nvPr/>
          </p:nvSpPr>
          <p:spPr>
            <a:xfrm>
              <a:off x="590985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Shape 1710"/>
            <p:cNvSpPr/>
            <p:nvPr/>
          </p:nvSpPr>
          <p:spPr>
            <a:xfrm>
              <a:off x="590985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Shape 1711"/>
            <p:cNvSpPr/>
            <p:nvPr/>
          </p:nvSpPr>
          <p:spPr>
            <a:xfrm>
              <a:off x="590985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Shape 1712"/>
            <p:cNvSpPr/>
            <p:nvPr/>
          </p:nvSpPr>
          <p:spPr>
            <a:xfrm>
              <a:off x="590985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Shape 1713"/>
            <p:cNvSpPr/>
            <p:nvPr/>
          </p:nvSpPr>
          <p:spPr>
            <a:xfrm>
              <a:off x="590985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Shape 1714"/>
            <p:cNvSpPr/>
            <p:nvPr/>
          </p:nvSpPr>
          <p:spPr>
            <a:xfrm>
              <a:off x="606037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Shape 1715"/>
            <p:cNvSpPr/>
            <p:nvPr/>
          </p:nvSpPr>
          <p:spPr>
            <a:xfrm>
              <a:off x="606037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Shape 1716"/>
            <p:cNvSpPr/>
            <p:nvPr/>
          </p:nvSpPr>
          <p:spPr>
            <a:xfrm>
              <a:off x="606037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Shape 1717"/>
            <p:cNvSpPr/>
            <p:nvPr/>
          </p:nvSpPr>
          <p:spPr>
            <a:xfrm>
              <a:off x="606037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Shape 1718"/>
            <p:cNvSpPr/>
            <p:nvPr/>
          </p:nvSpPr>
          <p:spPr>
            <a:xfrm>
              <a:off x="606037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Shape 1719"/>
            <p:cNvSpPr/>
            <p:nvPr/>
          </p:nvSpPr>
          <p:spPr>
            <a:xfrm>
              <a:off x="606037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Shape 1720"/>
            <p:cNvSpPr/>
            <p:nvPr/>
          </p:nvSpPr>
          <p:spPr>
            <a:xfrm>
              <a:off x="606037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Shape 1721"/>
            <p:cNvSpPr/>
            <p:nvPr/>
          </p:nvSpPr>
          <p:spPr>
            <a:xfrm>
              <a:off x="606037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Shape 1722"/>
            <p:cNvSpPr/>
            <p:nvPr/>
          </p:nvSpPr>
          <p:spPr>
            <a:xfrm>
              <a:off x="606037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Shape 1723"/>
            <p:cNvSpPr/>
            <p:nvPr/>
          </p:nvSpPr>
          <p:spPr>
            <a:xfrm>
              <a:off x="606037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Shape 1724"/>
            <p:cNvSpPr/>
            <p:nvPr/>
          </p:nvSpPr>
          <p:spPr>
            <a:xfrm>
              <a:off x="606037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Shape 1725"/>
            <p:cNvSpPr/>
            <p:nvPr/>
          </p:nvSpPr>
          <p:spPr>
            <a:xfrm>
              <a:off x="606037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Shape 1726"/>
            <p:cNvSpPr/>
            <p:nvPr/>
          </p:nvSpPr>
          <p:spPr>
            <a:xfrm>
              <a:off x="606037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Shape 1727"/>
            <p:cNvSpPr/>
            <p:nvPr/>
          </p:nvSpPr>
          <p:spPr>
            <a:xfrm>
              <a:off x="606037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Shape 1728"/>
            <p:cNvSpPr/>
            <p:nvPr/>
          </p:nvSpPr>
          <p:spPr>
            <a:xfrm>
              <a:off x="606037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Shape 1729"/>
            <p:cNvSpPr/>
            <p:nvPr/>
          </p:nvSpPr>
          <p:spPr>
            <a:xfrm>
              <a:off x="606037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Shape 1730"/>
            <p:cNvSpPr/>
            <p:nvPr/>
          </p:nvSpPr>
          <p:spPr>
            <a:xfrm>
              <a:off x="606037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Shape 1731"/>
            <p:cNvSpPr/>
            <p:nvPr/>
          </p:nvSpPr>
          <p:spPr>
            <a:xfrm>
              <a:off x="606037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Shape 1732"/>
            <p:cNvSpPr/>
            <p:nvPr/>
          </p:nvSpPr>
          <p:spPr>
            <a:xfrm>
              <a:off x="606037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Shape 1733"/>
            <p:cNvSpPr/>
            <p:nvPr/>
          </p:nvSpPr>
          <p:spPr>
            <a:xfrm>
              <a:off x="606037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Shape 1734"/>
            <p:cNvSpPr/>
            <p:nvPr/>
          </p:nvSpPr>
          <p:spPr>
            <a:xfrm>
              <a:off x="606037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Shape 1735"/>
            <p:cNvSpPr/>
            <p:nvPr/>
          </p:nvSpPr>
          <p:spPr>
            <a:xfrm>
              <a:off x="606037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Shape 1736"/>
            <p:cNvSpPr/>
            <p:nvPr/>
          </p:nvSpPr>
          <p:spPr>
            <a:xfrm>
              <a:off x="606037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Shape 1737"/>
            <p:cNvSpPr/>
            <p:nvPr/>
          </p:nvSpPr>
          <p:spPr>
            <a:xfrm>
              <a:off x="606037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Shape 1738"/>
            <p:cNvSpPr/>
            <p:nvPr/>
          </p:nvSpPr>
          <p:spPr>
            <a:xfrm>
              <a:off x="606037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Shape 1739"/>
            <p:cNvSpPr/>
            <p:nvPr/>
          </p:nvSpPr>
          <p:spPr>
            <a:xfrm>
              <a:off x="606037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Shape 1740"/>
            <p:cNvSpPr/>
            <p:nvPr/>
          </p:nvSpPr>
          <p:spPr>
            <a:xfrm>
              <a:off x="621087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Shape 1741"/>
            <p:cNvSpPr/>
            <p:nvPr/>
          </p:nvSpPr>
          <p:spPr>
            <a:xfrm>
              <a:off x="621087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Shape 1742"/>
            <p:cNvSpPr/>
            <p:nvPr/>
          </p:nvSpPr>
          <p:spPr>
            <a:xfrm>
              <a:off x="621087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Shape 1743"/>
            <p:cNvSpPr/>
            <p:nvPr/>
          </p:nvSpPr>
          <p:spPr>
            <a:xfrm>
              <a:off x="621087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Shape 1744"/>
            <p:cNvSpPr/>
            <p:nvPr/>
          </p:nvSpPr>
          <p:spPr>
            <a:xfrm>
              <a:off x="621087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Shape 1745"/>
            <p:cNvSpPr/>
            <p:nvPr/>
          </p:nvSpPr>
          <p:spPr>
            <a:xfrm>
              <a:off x="621087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Shape 1746"/>
            <p:cNvSpPr/>
            <p:nvPr/>
          </p:nvSpPr>
          <p:spPr>
            <a:xfrm>
              <a:off x="621087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Shape 1747"/>
            <p:cNvSpPr/>
            <p:nvPr/>
          </p:nvSpPr>
          <p:spPr>
            <a:xfrm>
              <a:off x="621087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Shape 1748"/>
            <p:cNvSpPr/>
            <p:nvPr/>
          </p:nvSpPr>
          <p:spPr>
            <a:xfrm>
              <a:off x="621087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Shape 1749"/>
            <p:cNvSpPr/>
            <p:nvPr/>
          </p:nvSpPr>
          <p:spPr>
            <a:xfrm>
              <a:off x="621087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Shape 1750"/>
            <p:cNvSpPr/>
            <p:nvPr/>
          </p:nvSpPr>
          <p:spPr>
            <a:xfrm>
              <a:off x="621087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Shape 1751"/>
            <p:cNvSpPr/>
            <p:nvPr/>
          </p:nvSpPr>
          <p:spPr>
            <a:xfrm>
              <a:off x="621087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Shape 1752"/>
            <p:cNvSpPr/>
            <p:nvPr/>
          </p:nvSpPr>
          <p:spPr>
            <a:xfrm>
              <a:off x="621087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Shape 1753"/>
            <p:cNvSpPr/>
            <p:nvPr/>
          </p:nvSpPr>
          <p:spPr>
            <a:xfrm>
              <a:off x="621087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Shape 1754"/>
            <p:cNvSpPr/>
            <p:nvPr/>
          </p:nvSpPr>
          <p:spPr>
            <a:xfrm>
              <a:off x="621087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Shape 1755"/>
            <p:cNvSpPr/>
            <p:nvPr/>
          </p:nvSpPr>
          <p:spPr>
            <a:xfrm>
              <a:off x="621087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Shape 1756"/>
            <p:cNvSpPr/>
            <p:nvPr/>
          </p:nvSpPr>
          <p:spPr>
            <a:xfrm>
              <a:off x="621087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Shape 1757"/>
            <p:cNvSpPr/>
            <p:nvPr/>
          </p:nvSpPr>
          <p:spPr>
            <a:xfrm>
              <a:off x="621087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Shape 1758"/>
            <p:cNvSpPr/>
            <p:nvPr/>
          </p:nvSpPr>
          <p:spPr>
            <a:xfrm>
              <a:off x="621087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Shape 1759"/>
            <p:cNvSpPr/>
            <p:nvPr/>
          </p:nvSpPr>
          <p:spPr>
            <a:xfrm>
              <a:off x="621087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Shape 1760"/>
            <p:cNvSpPr/>
            <p:nvPr/>
          </p:nvSpPr>
          <p:spPr>
            <a:xfrm>
              <a:off x="6361375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Shape 1761"/>
            <p:cNvSpPr/>
            <p:nvPr/>
          </p:nvSpPr>
          <p:spPr>
            <a:xfrm>
              <a:off x="6361375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Shape 1762"/>
            <p:cNvSpPr/>
            <p:nvPr/>
          </p:nvSpPr>
          <p:spPr>
            <a:xfrm>
              <a:off x="6361375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Shape 1763"/>
            <p:cNvSpPr/>
            <p:nvPr/>
          </p:nvSpPr>
          <p:spPr>
            <a:xfrm>
              <a:off x="6361375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Shape 1764"/>
            <p:cNvSpPr/>
            <p:nvPr/>
          </p:nvSpPr>
          <p:spPr>
            <a:xfrm>
              <a:off x="6361375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Shape 1765"/>
            <p:cNvSpPr/>
            <p:nvPr/>
          </p:nvSpPr>
          <p:spPr>
            <a:xfrm>
              <a:off x="6361375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Shape 1766"/>
            <p:cNvSpPr/>
            <p:nvPr/>
          </p:nvSpPr>
          <p:spPr>
            <a:xfrm>
              <a:off x="6361375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Shape 1767"/>
            <p:cNvSpPr/>
            <p:nvPr/>
          </p:nvSpPr>
          <p:spPr>
            <a:xfrm>
              <a:off x="6361375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Shape 1768"/>
            <p:cNvSpPr/>
            <p:nvPr/>
          </p:nvSpPr>
          <p:spPr>
            <a:xfrm>
              <a:off x="6361375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Shape 1769"/>
            <p:cNvSpPr/>
            <p:nvPr/>
          </p:nvSpPr>
          <p:spPr>
            <a:xfrm>
              <a:off x="6361375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Shape 1770"/>
            <p:cNvSpPr/>
            <p:nvPr/>
          </p:nvSpPr>
          <p:spPr>
            <a:xfrm>
              <a:off x="6361375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Shape 1771"/>
            <p:cNvSpPr/>
            <p:nvPr/>
          </p:nvSpPr>
          <p:spPr>
            <a:xfrm>
              <a:off x="6361375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Shape 1772"/>
            <p:cNvSpPr/>
            <p:nvPr/>
          </p:nvSpPr>
          <p:spPr>
            <a:xfrm>
              <a:off x="6361375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Shape 1773"/>
            <p:cNvSpPr/>
            <p:nvPr/>
          </p:nvSpPr>
          <p:spPr>
            <a:xfrm>
              <a:off x="6361375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Shape 1774"/>
            <p:cNvSpPr/>
            <p:nvPr/>
          </p:nvSpPr>
          <p:spPr>
            <a:xfrm>
              <a:off x="6361375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Shape 1775"/>
            <p:cNvSpPr/>
            <p:nvPr/>
          </p:nvSpPr>
          <p:spPr>
            <a:xfrm>
              <a:off x="6361375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Shape 1776"/>
            <p:cNvSpPr/>
            <p:nvPr/>
          </p:nvSpPr>
          <p:spPr>
            <a:xfrm>
              <a:off x="6361375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Shape 1777"/>
            <p:cNvSpPr/>
            <p:nvPr/>
          </p:nvSpPr>
          <p:spPr>
            <a:xfrm>
              <a:off x="6361375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Shape 1778"/>
            <p:cNvSpPr/>
            <p:nvPr/>
          </p:nvSpPr>
          <p:spPr>
            <a:xfrm>
              <a:off x="651190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Shape 1779"/>
            <p:cNvSpPr/>
            <p:nvPr/>
          </p:nvSpPr>
          <p:spPr>
            <a:xfrm>
              <a:off x="651190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Shape 1780"/>
            <p:cNvSpPr/>
            <p:nvPr/>
          </p:nvSpPr>
          <p:spPr>
            <a:xfrm>
              <a:off x="651190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Shape 1781"/>
            <p:cNvSpPr/>
            <p:nvPr/>
          </p:nvSpPr>
          <p:spPr>
            <a:xfrm>
              <a:off x="651190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Shape 1782"/>
            <p:cNvSpPr/>
            <p:nvPr/>
          </p:nvSpPr>
          <p:spPr>
            <a:xfrm>
              <a:off x="651190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Shape 1783"/>
            <p:cNvSpPr/>
            <p:nvPr/>
          </p:nvSpPr>
          <p:spPr>
            <a:xfrm>
              <a:off x="651190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Shape 1784"/>
            <p:cNvSpPr/>
            <p:nvPr/>
          </p:nvSpPr>
          <p:spPr>
            <a:xfrm>
              <a:off x="651190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Shape 1785"/>
            <p:cNvSpPr/>
            <p:nvPr/>
          </p:nvSpPr>
          <p:spPr>
            <a:xfrm>
              <a:off x="651190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Shape 1786"/>
            <p:cNvSpPr/>
            <p:nvPr/>
          </p:nvSpPr>
          <p:spPr>
            <a:xfrm>
              <a:off x="666240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Shape 1787"/>
            <p:cNvSpPr/>
            <p:nvPr/>
          </p:nvSpPr>
          <p:spPr>
            <a:xfrm>
              <a:off x="666240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Shape 1788"/>
            <p:cNvSpPr/>
            <p:nvPr/>
          </p:nvSpPr>
          <p:spPr>
            <a:xfrm>
              <a:off x="666240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89" name="Shape 1789"/>
          <p:cNvGrpSpPr/>
          <p:nvPr/>
        </p:nvGrpSpPr>
        <p:grpSpPr>
          <a:xfrm rot="10800000">
            <a:off x="7682451" y="28707"/>
            <a:ext cx="1140783" cy="5086302"/>
            <a:chOff x="5608825" y="238125"/>
            <a:chExt cx="1174975" cy="5238750"/>
          </a:xfrm>
        </p:grpSpPr>
        <p:sp>
          <p:nvSpPr>
            <p:cNvPr id="1790" name="Shape 1790"/>
            <p:cNvSpPr/>
            <p:nvPr/>
          </p:nvSpPr>
          <p:spPr>
            <a:xfrm>
              <a:off x="560882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Shape 1791"/>
            <p:cNvSpPr/>
            <p:nvPr/>
          </p:nvSpPr>
          <p:spPr>
            <a:xfrm>
              <a:off x="56088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Shape 1792"/>
            <p:cNvSpPr/>
            <p:nvPr/>
          </p:nvSpPr>
          <p:spPr>
            <a:xfrm>
              <a:off x="56088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Shape 1793"/>
            <p:cNvSpPr/>
            <p:nvPr/>
          </p:nvSpPr>
          <p:spPr>
            <a:xfrm>
              <a:off x="56088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Shape 1794"/>
            <p:cNvSpPr/>
            <p:nvPr/>
          </p:nvSpPr>
          <p:spPr>
            <a:xfrm>
              <a:off x="575935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Shape 1795"/>
            <p:cNvSpPr/>
            <p:nvPr/>
          </p:nvSpPr>
          <p:spPr>
            <a:xfrm>
              <a:off x="575935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Shape 1796"/>
            <p:cNvSpPr/>
            <p:nvPr/>
          </p:nvSpPr>
          <p:spPr>
            <a:xfrm>
              <a:off x="575935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Shape 1797"/>
            <p:cNvSpPr/>
            <p:nvPr/>
          </p:nvSpPr>
          <p:spPr>
            <a:xfrm>
              <a:off x="575935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Shape 1798"/>
            <p:cNvSpPr/>
            <p:nvPr/>
          </p:nvSpPr>
          <p:spPr>
            <a:xfrm>
              <a:off x="575935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Shape 1799"/>
            <p:cNvSpPr/>
            <p:nvPr/>
          </p:nvSpPr>
          <p:spPr>
            <a:xfrm>
              <a:off x="575935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Shape 1800"/>
            <p:cNvSpPr/>
            <p:nvPr/>
          </p:nvSpPr>
          <p:spPr>
            <a:xfrm>
              <a:off x="575935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Shape 1801"/>
            <p:cNvSpPr/>
            <p:nvPr/>
          </p:nvSpPr>
          <p:spPr>
            <a:xfrm>
              <a:off x="575935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Shape 1802"/>
            <p:cNvSpPr/>
            <p:nvPr/>
          </p:nvSpPr>
          <p:spPr>
            <a:xfrm>
              <a:off x="575935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Shape 1803"/>
            <p:cNvSpPr/>
            <p:nvPr/>
          </p:nvSpPr>
          <p:spPr>
            <a:xfrm>
              <a:off x="575935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Shape 1804"/>
            <p:cNvSpPr/>
            <p:nvPr/>
          </p:nvSpPr>
          <p:spPr>
            <a:xfrm>
              <a:off x="575935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Shape 1805"/>
            <p:cNvSpPr/>
            <p:nvPr/>
          </p:nvSpPr>
          <p:spPr>
            <a:xfrm>
              <a:off x="575935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Shape 1806"/>
            <p:cNvSpPr/>
            <p:nvPr/>
          </p:nvSpPr>
          <p:spPr>
            <a:xfrm>
              <a:off x="575935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Shape 1807"/>
            <p:cNvSpPr/>
            <p:nvPr/>
          </p:nvSpPr>
          <p:spPr>
            <a:xfrm>
              <a:off x="575935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Shape 1808"/>
            <p:cNvSpPr/>
            <p:nvPr/>
          </p:nvSpPr>
          <p:spPr>
            <a:xfrm>
              <a:off x="575935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Shape 1809"/>
            <p:cNvSpPr/>
            <p:nvPr/>
          </p:nvSpPr>
          <p:spPr>
            <a:xfrm>
              <a:off x="575935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Shape 1810"/>
            <p:cNvSpPr/>
            <p:nvPr/>
          </p:nvSpPr>
          <p:spPr>
            <a:xfrm>
              <a:off x="575935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Shape 1811"/>
            <p:cNvSpPr/>
            <p:nvPr/>
          </p:nvSpPr>
          <p:spPr>
            <a:xfrm>
              <a:off x="590985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Shape 1812"/>
            <p:cNvSpPr/>
            <p:nvPr/>
          </p:nvSpPr>
          <p:spPr>
            <a:xfrm>
              <a:off x="590985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Shape 1813"/>
            <p:cNvSpPr/>
            <p:nvPr/>
          </p:nvSpPr>
          <p:spPr>
            <a:xfrm>
              <a:off x="590985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Shape 1814"/>
            <p:cNvSpPr/>
            <p:nvPr/>
          </p:nvSpPr>
          <p:spPr>
            <a:xfrm>
              <a:off x="590985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Shape 1815"/>
            <p:cNvSpPr/>
            <p:nvPr/>
          </p:nvSpPr>
          <p:spPr>
            <a:xfrm>
              <a:off x="590985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Shape 1816"/>
            <p:cNvSpPr/>
            <p:nvPr/>
          </p:nvSpPr>
          <p:spPr>
            <a:xfrm>
              <a:off x="590985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Shape 1817"/>
            <p:cNvSpPr/>
            <p:nvPr/>
          </p:nvSpPr>
          <p:spPr>
            <a:xfrm>
              <a:off x="590985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Shape 1818"/>
            <p:cNvSpPr/>
            <p:nvPr/>
          </p:nvSpPr>
          <p:spPr>
            <a:xfrm>
              <a:off x="590985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Shape 1819"/>
            <p:cNvSpPr/>
            <p:nvPr/>
          </p:nvSpPr>
          <p:spPr>
            <a:xfrm>
              <a:off x="590985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Shape 1820"/>
            <p:cNvSpPr/>
            <p:nvPr/>
          </p:nvSpPr>
          <p:spPr>
            <a:xfrm>
              <a:off x="590985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Shape 1821"/>
            <p:cNvSpPr/>
            <p:nvPr/>
          </p:nvSpPr>
          <p:spPr>
            <a:xfrm>
              <a:off x="590985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Shape 1822"/>
            <p:cNvSpPr/>
            <p:nvPr/>
          </p:nvSpPr>
          <p:spPr>
            <a:xfrm>
              <a:off x="590985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Shape 1823"/>
            <p:cNvSpPr/>
            <p:nvPr/>
          </p:nvSpPr>
          <p:spPr>
            <a:xfrm>
              <a:off x="590985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Shape 1824"/>
            <p:cNvSpPr/>
            <p:nvPr/>
          </p:nvSpPr>
          <p:spPr>
            <a:xfrm>
              <a:off x="606037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Shape 1825"/>
            <p:cNvSpPr/>
            <p:nvPr/>
          </p:nvSpPr>
          <p:spPr>
            <a:xfrm>
              <a:off x="606037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Shape 1826"/>
            <p:cNvSpPr/>
            <p:nvPr/>
          </p:nvSpPr>
          <p:spPr>
            <a:xfrm>
              <a:off x="606037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Shape 1827"/>
            <p:cNvSpPr/>
            <p:nvPr/>
          </p:nvSpPr>
          <p:spPr>
            <a:xfrm>
              <a:off x="606037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Shape 1828"/>
            <p:cNvSpPr/>
            <p:nvPr/>
          </p:nvSpPr>
          <p:spPr>
            <a:xfrm>
              <a:off x="606037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Shape 1829"/>
            <p:cNvSpPr/>
            <p:nvPr/>
          </p:nvSpPr>
          <p:spPr>
            <a:xfrm>
              <a:off x="606037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Shape 1830"/>
            <p:cNvSpPr/>
            <p:nvPr/>
          </p:nvSpPr>
          <p:spPr>
            <a:xfrm>
              <a:off x="606037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Shape 1831"/>
            <p:cNvSpPr/>
            <p:nvPr/>
          </p:nvSpPr>
          <p:spPr>
            <a:xfrm>
              <a:off x="606037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Shape 1832"/>
            <p:cNvSpPr/>
            <p:nvPr/>
          </p:nvSpPr>
          <p:spPr>
            <a:xfrm>
              <a:off x="621087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Shape 1833"/>
            <p:cNvSpPr/>
            <p:nvPr/>
          </p:nvSpPr>
          <p:spPr>
            <a:xfrm>
              <a:off x="621087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Shape 1834"/>
            <p:cNvSpPr/>
            <p:nvPr/>
          </p:nvSpPr>
          <p:spPr>
            <a:xfrm>
              <a:off x="621087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Shape 1835"/>
            <p:cNvSpPr/>
            <p:nvPr/>
          </p:nvSpPr>
          <p:spPr>
            <a:xfrm>
              <a:off x="621087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Shape 1836"/>
            <p:cNvSpPr/>
            <p:nvPr/>
          </p:nvSpPr>
          <p:spPr>
            <a:xfrm>
              <a:off x="621087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Shape 1837"/>
            <p:cNvSpPr/>
            <p:nvPr/>
          </p:nvSpPr>
          <p:spPr>
            <a:xfrm>
              <a:off x="6361375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Shape 1838"/>
            <p:cNvSpPr/>
            <p:nvPr/>
          </p:nvSpPr>
          <p:spPr>
            <a:xfrm>
              <a:off x="6361375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Shape 1839"/>
            <p:cNvSpPr/>
            <p:nvPr/>
          </p:nvSpPr>
          <p:spPr>
            <a:xfrm>
              <a:off x="666240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40" name="Shape 1840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2" name="Shape 1842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843" name="Shape 1843"/>
          <p:cNvSpPr txBox="1">
            <a:spLocks noGrp="1"/>
          </p:cNvSpPr>
          <p:nvPr>
            <p:ph type="body" idx="1"/>
          </p:nvPr>
        </p:nvSpPr>
        <p:spPr>
          <a:xfrm>
            <a:off x="718300" y="1762650"/>
            <a:ext cx="3242400" cy="3087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1844" name="Shape 1844"/>
          <p:cNvSpPr txBox="1">
            <a:spLocks noGrp="1"/>
          </p:cNvSpPr>
          <p:nvPr>
            <p:ph type="body" idx="2"/>
          </p:nvPr>
        </p:nvSpPr>
        <p:spPr>
          <a:xfrm>
            <a:off x="4156071" y="1762650"/>
            <a:ext cx="3242400" cy="3087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grpSp>
        <p:nvGrpSpPr>
          <p:cNvPr id="1845" name="Shape 1845"/>
          <p:cNvGrpSpPr/>
          <p:nvPr/>
        </p:nvGrpSpPr>
        <p:grpSpPr>
          <a:xfrm rot="10800000">
            <a:off x="8851487" y="28707"/>
            <a:ext cx="264012" cy="5086302"/>
            <a:chOff x="5307800" y="238125"/>
            <a:chExt cx="271925" cy="5238750"/>
          </a:xfrm>
        </p:grpSpPr>
        <p:sp>
          <p:nvSpPr>
            <p:cNvPr id="1846" name="Shape 1846"/>
            <p:cNvSpPr/>
            <p:nvPr/>
          </p:nvSpPr>
          <p:spPr>
            <a:xfrm>
              <a:off x="5307800" y="2381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Shape 1847"/>
            <p:cNvSpPr/>
            <p:nvPr/>
          </p:nvSpPr>
          <p:spPr>
            <a:xfrm>
              <a:off x="5307800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Shape 1848"/>
            <p:cNvSpPr/>
            <p:nvPr/>
          </p:nvSpPr>
          <p:spPr>
            <a:xfrm>
              <a:off x="5307800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Shape 1849"/>
            <p:cNvSpPr/>
            <p:nvPr/>
          </p:nvSpPr>
          <p:spPr>
            <a:xfrm>
              <a:off x="5307800" y="6896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Shape 1850"/>
            <p:cNvSpPr/>
            <p:nvPr/>
          </p:nvSpPr>
          <p:spPr>
            <a:xfrm>
              <a:off x="5307800" y="8401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Shape 1851"/>
            <p:cNvSpPr/>
            <p:nvPr/>
          </p:nvSpPr>
          <p:spPr>
            <a:xfrm>
              <a:off x="5307800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Shape 1852"/>
            <p:cNvSpPr/>
            <p:nvPr/>
          </p:nvSpPr>
          <p:spPr>
            <a:xfrm>
              <a:off x="5307800" y="11411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Shape 1853"/>
            <p:cNvSpPr/>
            <p:nvPr/>
          </p:nvSpPr>
          <p:spPr>
            <a:xfrm>
              <a:off x="5307800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Shape 1854"/>
            <p:cNvSpPr/>
            <p:nvPr/>
          </p:nvSpPr>
          <p:spPr>
            <a:xfrm>
              <a:off x="5307800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Shape 1855"/>
            <p:cNvSpPr/>
            <p:nvPr/>
          </p:nvSpPr>
          <p:spPr>
            <a:xfrm>
              <a:off x="5307800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Shape 1856"/>
            <p:cNvSpPr/>
            <p:nvPr/>
          </p:nvSpPr>
          <p:spPr>
            <a:xfrm>
              <a:off x="5307800" y="17432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Shape 1857"/>
            <p:cNvSpPr/>
            <p:nvPr/>
          </p:nvSpPr>
          <p:spPr>
            <a:xfrm>
              <a:off x="5307800" y="18937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Shape 1858"/>
            <p:cNvSpPr/>
            <p:nvPr/>
          </p:nvSpPr>
          <p:spPr>
            <a:xfrm>
              <a:off x="5307800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Shape 1859"/>
            <p:cNvSpPr/>
            <p:nvPr/>
          </p:nvSpPr>
          <p:spPr>
            <a:xfrm>
              <a:off x="5307800" y="21947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Shape 1860"/>
            <p:cNvSpPr/>
            <p:nvPr/>
          </p:nvSpPr>
          <p:spPr>
            <a:xfrm>
              <a:off x="5307800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Shape 1861"/>
            <p:cNvSpPr/>
            <p:nvPr/>
          </p:nvSpPr>
          <p:spPr>
            <a:xfrm>
              <a:off x="5307800" y="24957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Shape 1862"/>
            <p:cNvSpPr/>
            <p:nvPr/>
          </p:nvSpPr>
          <p:spPr>
            <a:xfrm>
              <a:off x="5307800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Shape 1863"/>
            <p:cNvSpPr/>
            <p:nvPr/>
          </p:nvSpPr>
          <p:spPr>
            <a:xfrm>
              <a:off x="5307800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Shape 1864"/>
            <p:cNvSpPr/>
            <p:nvPr/>
          </p:nvSpPr>
          <p:spPr>
            <a:xfrm>
              <a:off x="5307800" y="29473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Shape 1865"/>
            <p:cNvSpPr/>
            <p:nvPr/>
          </p:nvSpPr>
          <p:spPr>
            <a:xfrm>
              <a:off x="5307800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Shape 1866"/>
            <p:cNvSpPr/>
            <p:nvPr/>
          </p:nvSpPr>
          <p:spPr>
            <a:xfrm>
              <a:off x="5307800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Shape 1867"/>
            <p:cNvSpPr/>
            <p:nvPr/>
          </p:nvSpPr>
          <p:spPr>
            <a:xfrm>
              <a:off x="5307800" y="33988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Shape 1868"/>
            <p:cNvSpPr/>
            <p:nvPr/>
          </p:nvSpPr>
          <p:spPr>
            <a:xfrm>
              <a:off x="5307800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Shape 1869"/>
            <p:cNvSpPr/>
            <p:nvPr/>
          </p:nvSpPr>
          <p:spPr>
            <a:xfrm>
              <a:off x="5307800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Shape 1870"/>
            <p:cNvSpPr/>
            <p:nvPr/>
          </p:nvSpPr>
          <p:spPr>
            <a:xfrm>
              <a:off x="5307800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Shape 1871"/>
            <p:cNvSpPr/>
            <p:nvPr/>
          </p:nvSpPr>
          <p:spPr>
            <a:xfrm>
              <a:off x="5307800" y="40008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Shape 1872"/>
            <p:cNvSpPr/>
            <p:nvPr/>
          </p:nvSpPr>
          <p:spPr>
            <a:xfrm>
              <a:off x="5307800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Shape 1873"/>
            <p:cNvSpPr/>
            <p:nvPr/>
          </p:nvSpPr>
          <p:spPr>
            <a:xfrm>
              <a:off x="5307800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Shape 1874"/>
            <p:cNvSpPr/>
            <p:nvPr/>
          </p:nvSpPr>
          <p:spPr>
            <a:xfrm>
              <a:off x="5307800" y="44524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Shape 1875"/>
            <p:cNvSpPr/>
            <p:nvPr/>
          </p:nvSpPr>
          <p:spPr>
            <a:xfrm>
              <a:off x="5307800" y="46029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Shape 1876"/>
            <p:cNvSpPr/>
            <p:nvPr/>
          </p:nvSpPr>
          <p:spPr>
            <a:xfrm>
              <a:off x="5307800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Shape 1877"/>
            <p:cNvSpPr/>
            <p:nvPr/>
          </p:nvSpPr>
          <p:spPr>
            <a:xfrm>
              <a:off x="5307800" y="49039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Shape 1878"/>
            <p:cNvSpPr/>
            <p:nvPr/>
          </p:nvSpPr>
          <p:spPr>
            <a:xfrm>
              <a:off x="5307800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Shape 1879"/>
            <p:cNvSpPr/>
            <p:nvPr/>
          </p:nvSpPr>
          <p:spPr>
            <a:xfrm>
              <a:off x="5307800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Shape 1880"/>
            <p:cNvSpPr/>
            <p:nvPr/>
          </p:nvSpPr>
          <p:spPr>
            <a:xfrm>
              <a:off x="5307800" y="53554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Shape 1881"/>
            <p:cNvSpPr/>
            <p:nvPr/>
          </p:nvSpPr>
          <p:spPr>
            <a:xfrm>
              <a:off x="54583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Shape 1882"/>
            <p:cNvSpPr/>
            <p:nvPr/>
          </p:nvSpPr>
          <p:spPr>
            <a:xfrm>
              <a:off x="545832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Shape 1883"/>
            <p:cNvSpPr/>
            <p:nvPr/>
          </p:nvSpPr>
          <p:spPr>
            <a:xfrm>
              <a:off x="54583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Shape 1884"/>
            <p:cNvSpPr/>
            <p:nvPr/>
          </p:nvSpPr>
          <p:spPr>
            <a:xfrm>
              <a:off x="545832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Shape 1885"/>
            <p:cNvSpPr/>
            <p:nvPr/>
          </p:nvSpPr>
          <p:spPr>
            <a:xfrm>
              <a:off x="545832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Shape 1886"/>
            <p:cNvSpPr/>
            <p:nvPr/>
          </p:nvSpPr>
          <p:spPr>
            <a:xfrm>
              <a:off x="54583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Shape 1887"/>
            <p:cNvSpPr/>
            <p:nvPr/>
          </p:nvSpPr>
          <p:spPr>
            <a:xfrm>
              <a:off x="54583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Shape 1888"/>
            <p:cNvSpPr/>
            <p:nvPr/>
          </p:nvSpPr>
          <p:spPr>
            <a:xfrm>
              <a:off x="54583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Shape 1889"/>
            <p:cNvSpPr/>
            <p:nvPr/>
          </p:nvSpPr>
          <p:spPr>
            <a:xfrm>
              <a:off x="545832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Shape 1890"/>
            <p:cNvSpPr/>
            <p:nvPr/>
          </p:nvSpPr>
          <p:spPr>
            <a:xfrm>
              <a:off x="54583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Shape 1891"/>
            <p:cNvSpPr/>
            <p:nvPr/>
          </p:nvSpPr>
          <p:spPr>
            <a:xfrm>
              <a:off x="545832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Shape 1892"/>
            <p:cNvSpPr/>
            <p:nvPr/>
          </p:nvSpPr>
          <p:spPr>
            <a:xfrm>
              <a:off x="545832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Shape 1893"/>
            <p:cNvSpPr/>
            <p:nvPr/>
          </p:nvSpPr>
          <p:spPr>
            <a:xfrm>
              <a:off x="545832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Shape 1894"/>
            <p:cNvSpPr/>
            <p:nvPr/>
          </p:nvSpPr>
          <p:spPr>
            <a:xfrm>
              <a:off x="54583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Shape 1895"/>
            <p:cNvSpPr/>
            <p:nvPr/>
          </p:nvSpPr>
          <p:spPr>
            <a:xfrm>
              <a:off x="545832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Shape 1896"/>
            <p:cNvSpPr/>
            <p:nvPr/>
          </p:nvSpPr>
          <p:spPr>
            <a:xfrm>
              <a:off x="545832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Shape 1897"/>
            <p:cNvSpPr/>
            <p:nvPr/>
          </p:nvSpPr>
          <p:spPr>
            <a:xfrm>
              <a:off x="54583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Shape 1898"/>
            <p:cNvSpPr/>
            <p:nvPr/>
          </p:nvSpPr>
          <p:spPr>
            <a:xfrm>
              <a:off x="545832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Shape 1899"/>
            <p:cNvSpPr/>
            <p:nvPr/>
          </p:nvSpPr>
          <p:spPr>
            <a:xfrm>
              <a:off x="545832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Shape 1900"/>
            <p:cNvSpPr/>
            <p:nvPr/>
          </p:nvSpPr>
          <p:spPr>
            <a:xfrm>
              <a:off x="545832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Shape 1901"/>
            <p:cNvSpPr/>
            <p:nvPr/>
          </p:nvSpPr>
          <p:spPr>
            <a:xfrm>
              <a:off x="54583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Shape 1902"/>
            <p:cNvSpPr/>
            <p:nvPr/>
          </p:nvSpPr>
          <p:spPr>
            <a:xfrm>
              <a:off x="545832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03" name="Shape 1903"/>
          <p:cNvGrpSpPr/>
          <p:nvPr/>
        </p:nvGrpSpPr>
        <p:grpSpPr>
          <a:xfrm rot="10800000">
            <a:off x="7828571" y="28707"/>
            <a:ext cx="1140783" cy="5086302"/>
            <a:chOff x="5458325" y="238125"/>
            <a:chExt cx="1174975" cy="5238750"/>
          </a:xfrm>
        </p:grpSpPr>
        <p:sp>
          <p:nvSpPr>
            <p:cNvPr id="1904" name="Shape 1904"/>
            <p:cNvSpPr/>
            <p:nvPr/>
          </p:nvSpPr>
          <p:spPr>
            <a:xfrm>
              <a:off x="545832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Shape 1905"/>
            <p:cNvSpPr/>
            <p:nvPr/>
          </p:nvSpPr>
          <p:spPr>
            <a:xfrm>
              <a:off x="54583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Shape 1906"/>
            <p:cNvSpPr/>
            <p:nvPr/>
          </p:nvSpPr>
          <p:spPr>
            <a:xfrm>
              <a:off x="545832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Shape 1907"/>
            <p:cNvSpPr/>
            <p:nvPr/>
          </p:nvSpPr>
          <p:spPr>
            <a:xfrm>
              <a:off x="545832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Shape 1908"/>
            <p:cNvSpPr/>
            <p:nvPr/>
          </p:nvSpPr>
          <p:spPr>
            <a:xfrm>
              <a:off x="545832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Shape 1909"/>
            <p:cNvSpPr/>
            <p:nvPr/>
          </p:nvSpPr>
          <p:spPr>
            <a:xfrm>
              <a:off x="545832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Shape 1910"/>
            <p:cNvSpPr/>
            <p:nvPr/>
          </p:nvSpPr>
          <p:spPr>
            <a:xfrm>
              <a:off x="545832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Shape 1911"/>
            <p:cNvSpPr/>
            <p:nvPr/>
          </p:nvSpPr>
          <p:spPr>
            <a:xfrm>
              <a:off x="54583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Shape 1912"/>
            <p:cNvSpPr/>
            <p:nvPr/>
          </p:nvSpPr>
          <p:spPr>
            <a:xfrm>
              <a:off x="54583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Shape 1913"/>
            <p:cNvSpPr/>
            <p:nvPr/>
          </p:nvSpPr>
          <p:spPr>
            <a:xfrm>
              <a:off x="54583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Shape 1914"/>
            <p:cNvSpPr/>
            <p:nvPr/>
          </p:nvSpPr>
          <p:spPr>
            <a:xfrm>
              <a:off x="54583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Shape 1915"/>
            <p:cNvSpPr/>
            <p:nvPr/>
          </p:nvSpPr>
          <p:spPr>
            <a:xfrm>
              <a:off x="545832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Shape 1916"/>
            <p:cNvSpPr/>
            <p:nvPr/>
          </p:nvSpPr>
          <p:spPr>
            <a:xfrm>
              <a:off x="54583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Shape 1917"/>
            <p:cNvSpPr/>
            <p:nvPr/>
          </p:nvSpPr>
          <p:spPr>
            <a:xfrm>
              <a:off x="56088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Shape 1918"/>
            <p:cNvSpPr/>
            <p:nvPr/>
          </p:nvSpPr>
          <p:spPr>
            <a:xfrm>
              <a:off x="560882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Shape 1919"/>
            <p:cNvSpPr/>
            <p:nvPr/>
          </p:nvSpPr>
          <p:spPr>
            <a:xfrm>
              <a:off x="56088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Shape 1920"/>
            <p:cNvSpPr/>
            <p:nvPr/>
          </p:nvSpPr>
          <p:spPr>
            <a:xfrm>
              <a:off x="560882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Shape 1921"/>
            <p:cNvSpPr/>
            <p:nvPr/>
          </p:nvSpPr>
          <p:spPr>
            <a:xfrm>
              <a:off x="56088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Shape 1922"/>
            <p:cNvSpPr/>
            <p:nvPr/>
          </p:nvSpPr>
          <p:spPr>
            <a:xfrm>
              <a:off x="560882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Shape 1923"/>
            <p:cNvSpPr/>
            <p:nvPr/>
          </p:nvSpPr>
          <p:spPr>
            <a:xfrm>
              <a:off x="560882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Shape 1924"/>
            <p:cNvSpPr/>
            <p:nvPr/>
          </p:nvSpPr>
          <p:spPr>
            <a:xfrm>
              <a:off x="560882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Shape 1925"/>
            <p:cNvSpPr/>
            <p:nvPr/>
          </p:nvSpPr>
          <p:spPr>
            <a:xfrm>
              <a:off x="56088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Shape 1926"/>
            <p:cNvSpPr/>
            <p:nvPr/>
          </p:nvSpPr>
          <p:spPr>
            <a:xfrm>
              <a:off x="560882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Shape 1927"/>
            <p:cNvSpPr/>
            <p:nvPr/>
          </p:nvSpPr>
          <p:spPr>
            <a:xfrm>
              <a:off x="560882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Shape 1928"/>
            <p:cNvSpPr/>
            <p:nvPr/>
          </p:nvSpPr>
          <p:spPr>
            <a:xfrm>
              <a:off x="560882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Shape 1929"/>
            <p:cNvSpPr/>
            <p:nvPr/>
          </p:nvSpPr>
          <p:spPr>
            <a:xfrm>
              <a:off x="56088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Shape 1930"/>
            <p:cNvSpPr/>
            <p:nvPr/>
          </p:nvSpPr>
          <p:spPr>
            <a:xfrm>
              <a:off x="560882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Shape 1931"/>
            <p:cNvSpPr/>
            <p:nvPr/>
          </p:nvSpPr>
          <p:spPr>
            <a:xfrm>
              <a:off x="56088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Shape 1932"/>
            <p:cNvSpPr/>
            <p:nvPr/>
          </p:nvSpPr>
          <p:spPr>
            <a:xfrm>
              <a:off x="560882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Shape 1933"/>
            <p:cNvSpPr/>
            <p:nvPr/>
          </p:nvSpPr>
          <p:spPr>
            <a:xfrm>
              <a:off x="56088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Shape 1934"/>
            <p:cNvSpPr/>
            <p:nvPr/>
          </p:nvSpPr>
          <p:spPr>
            <a:xfrm>
              <a:off x="560882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Shape 1935"/>
            <p:cNvSpPr/>
            <p:nvPr/>
          </p:nvSpPr>
          <p:spPr>
            <a:xfrm>
              <a:off x="560882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Shape 1936"/>
            <p:cNvSpPr/>
            <p:nvPr/>
          </p:nvSpPr>
          <p:spPr>
            <a:xfrm>
              <a:off x="56088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Shape 1937"/>
            <p:cNvSpPr/>
            <p:nvPr/>
          </p:nvSpPr>
          <p:spPr>
            <a:xfrm>
              <a:off x="56088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Shape 1938"/>
            <p:cNvSpPr/>
            <p:nvPr/>
          </p:nvSpPr>
          <p:spPr>
            <a:xfrm>
              <a:off x="560882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Shape 1939"/>
            <p:cNvSpPr/>
            <p:nvPr/>
          </p:nvSpPr>
          <p:spPr>
            <a:xfrm>
              <a:off x="560882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Shape 1940"/>
            <p:cNvSpPr/>
            <p:nvPr/>
          </p:nvSpPr>
          <p:spPr>
            <a:xfrm>
              <a:off x="56088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Shape 1941"/>
            <p:cNvSpPr/>
            <p:nvPr/>
          </p:nvSpPr>
          <p:spPr>
            <a:xfrm>
              <a:off x="560882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Shape 1942"/>
            <p:cNvSpPr/>
            <p:nvPr/>
          </p:nvSpPr>
          <p:spPr>
            <a:xfrm>
              <a:off x="560882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Shape 1943"/>
            <p:cNvSpPr/>
            <p:nvPr/>
          </p:nvSpPr>
          <p:spPr>
            <a:xfrm>
              <a:off x="560882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Shape 1944"/>
            <p:cNvSpPr/>
            <p:nvPr/>
          </p:nvSpPr>
          <p:spPr>
            <a:xfrm>
              <a:off x="56088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Shape 1945"/>
            <p:cNvSpPr/>
            <p:nvPr/>
          </p:nvSpPr>
          <p:spPr>
            <a:xfrm>
              <a:off x="560882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Shape 1946"/>
            <p:cNvSpPr/>
            <p:nvPr/>
          </p:nvSpPr>
          <p:spPr>
            <a:xfrm>
              <a:off x="56088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Shape 1947"/>
            <p:cNvSpPr/>
            <p:nvPr/>
          </p:nvSpPr>
          <p:spPr>
            <a:xfrm>
              <a:off x="560882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Shape 1948"/>
            <p:cNvSpPr/>
            <p:nvPr/>
          </p:nvSpPr>
          <p:spPr>
            <a:xfrm>
              <a:off x="575935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Shape 1949"/>
            <p:cNvSpPr/>
            <p:nvPr/>
          </p:nvSpPr>
          <p:spPr>
            <a:xfrm>
              <a:off x="575935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Shape 1950"/>
            <p:cNvSpPr/>
            <p:nvPr/>
          </p:nvSpPr>
          <p:spPr>
            <a:xfrm>
              <a:off x="575935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Shape 1951"/>
            <p:cNvSpPr/>
            <p:nvPr/>
          </p:nvSpPr>
          <p:spPr>
            <a:xfrm>
              <a:off x="575935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Shape 1952"/>
            <p:cNvSpPr/>
            <p:nvPr/>
          </p:nvSpPr>
          <p:spPr>
            <a:xfrm>
              <a:off x="575935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Shape 1953"/>
            <p:cNvSpPr/>
            <p:nvPr/>
          </p:nvSpPr>
          <p:spPr>
            <a:xfrm>
              <a:off x="575935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Shape 1954"/>
            <p:cNvSpPr/>
            <p:nvPr/>
          </p:nvSpPr>
          <p:spPr>
            <a:xfrm>
              <a:off x="575935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Shape 1955"/>
            <p:cNvSpPr/>
            <p:nvPr/>
          </p:nvSpPr>
          <p:spPr>
            <a:xfrm>
              <a:off x="575935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Shape 1956"/>
            <p:cNvSpPr/>
            <p:nvPr/>
          </p:nvSpPr>
          <p:spPr>
            <a:xfrm>
              <a:off x="575935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Shape 1957"/>
            <p:cNvSpPr/>
            <p:nvPr/>
          </p:nvSpPr>
          <p:spPr>
            <a:xfrm>
              <a:off x="575935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Shape 1958"/>
            <p:cNvSpPr/>
            <p:nvPr/>
          </p:nvSpPr>
          <p:spPr>
            <a:xfrm>
              <a:off x="575935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Shape 1959"/>
            <p:cNvSpPr/>
            <p:nvPr/>
          </p:nvSpPr>
          <p:spPr>
            <a:xfrm>
              <a:off x="590985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Shape 1960"/>
            <p:cNvSpPr/>
            <p:nvPr/>
          </p:nvSpPr>
          <p:spPr>
            <a:xfrm>
              <a:off x="590985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Shape 1961"/>
            <p:cNvSpPr/>
            <p:nvPr/>
          </p:nvSpPr>
          <p:spPr>
            <a:xfrm>
              <a:off x="590985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Shape 1962"/>
            <p:cNvSpPr/>
            <p:nvPr/>
          </p:nvSpPr>
          <p:spPr>
            <a:xfrm>
              <a:off x="606037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Shape 1963"/>
            <p:cNvSpPr/>
            <p:nvPr/>
          </p:nvSpPr>
          <p:spPr>
            <a:xfrm>
              <a:off x="621087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Shape 1964"/>
            <p:cNvSpPr/>
            <p:nvPr/>
          </p:nvSpPr>
          <p:spPr>
            <a:xfrm>
              <a:off x="621087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Shape 1965"/>
            <p:cNvSpPr/>
            <p:nvPr/>
          </p:nvSpPr>
          <p:spPr>
            <a:xfrm>
              <a:off x="651190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66" name="Shape 1966"/>
          <p:cNvGrpSpPr/>
          <p:nvPr/>
        </p:nvGrpSpPr>
        <p:grpSpPr>
          <a:xfrm rot="10800000">
            <a:off x="7682451" y="28707"/>
            <a:ext cx="994639" cy="4940182"/>
            <a:chOff x="5759350" y="388625"/>
            <a:chExt cx="1024450" cy="5088250"/>
          </a:xfrm>
        </p:grpSpPr>
        <p:sp>
          <p:nvSpPr>
            <p:cNvPr id="1967" name="Shape 1967"/>
            <p:cNvSpPr/>
            <p:nvPr/>
          </p:nvSpPr>
          <p:spPr>
            <a:xfrm>
              <a:off x="575935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Shape 1968"/>
            <p:cNvSpPr/>
            <p:nvPr/>
          </p:nvSpPr>
          <p:spPr>
            <a:xfrm>
              <a:off x="575935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Shape 1969"/>
            <p:cNvSpPr/>
            <p:nvPr/>
          </p:nvSpPr>
          <p:spPr>
            <a:xfrm>
              <a:off x="575935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Shape 1970"/>
            <p:cNvSpPr/>
            <p:nvPr/>
          </p:nvSpPr>
          <p:spPr>
            <a:xfrm>
              <a:off x="575935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Shape 1971"/>
            <p:cNvSpPr/>
            <p:nvPr/>
          </p:nvSpPr>
          <p:spPr>
            <a:xfrm>
              <a:off x="575935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Shape 1972"/>
            <p:cNvSpPr/>
            <p:nvPr/>
          </p:nvSpPr>
          <p:spPr>
            <a:xfrm>
              <a:off x="575935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Shape 1973"/>
            <p:cNvSpPr/>
            <p:nvPr/>
          </p:nvSpPr>
          <p:spPr>
            <a:xfrm>
              <a:off x="575935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Shape 1974"/>
            <p:cNvSpPr/>
            <p:nvPr/>
          </p:nvSpPr>
          <p:spPr>
            <a:xfrm>
              <a:off x="590985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Shape 1975"/>
            <p:cNvSpPr/>
            <p:nvPr/>
          </p:nvSpPr>
          <p:spPr>
            <a:xfrm>
              <a:off x="590985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Shape 1976"/>
            <p:cNvSpPr/>
            <p:nvPr/>
          </p:nvSpPr>
          <p:spPr>
            <a:xfrm>
              <a:off x="590985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Shape 1977"/>
            <p:cNvSpPr/>
            <p:nvPr/>
          </p:nvSpPr>
          <p:spPr>
            <a:xfrm>
              <a:off x="590985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Shape 1978"/>
            <p:cNvSpPr/>
            <p:nvPr/>
          </p:nvSpPr>
          <p:spPr>
            <a:xfrm>
              <a:off x="590985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Shape 1979"/>
            <p:cNvSpPr/>
            <p:nvPr/>
          </p:nvSpPr>
          <p:spPr>
            <a:xfrm>
              <a:off x="590985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Shape 1980"/>
            <p:cNvSpPr/>
            <p:nvPr/>
          </p:nvSpPr>
          <p:spPr>
            <a:xfrm>
              <a:off x="590985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Shape 1981"/>
            <p:cNvSpPr/>
            <p:nvPr/>
          </p:nvSpPr>
          <p:spPr>
            <a:xfrm>
              <a:off x="590985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Shape 1982"/>
            <p:cNvSpPr/>
            <p:nvPr/>
          </p:nvSpPr>
          <p:spPr>
            <a:xfrm>
              <a:off x="590985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Shape 1983"/>
            <p:cNvSpPr/>
            <p:nvPr/>
          </p:nvSpPr>
          <p:spPr>
            <a:xfrm>
              <a:off x="590985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Shape 1984"/>
            <p:cNvSpPr/>
            <p:nvPr/>
          </p:nvSpPr>
          <p:spPr>
            <a:xfrm>
              <a:off x="590985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Shape 1985"/>
            <p:cNvSpPr/>
            <p:nvPr/>
          </p:nvSpPr>
          <p:spPr>
            <a:xfrm>
              <a:off x="590985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Shape 1986"/>
            <p:cNvSpPr/>
            <p:nvPr/>
          </p:nvSpPr>
          <p:spPr>
            <a:xfrm>
              <a:off x="590985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Shape 1987"/>
            <p:cNvSpPr/>
            <p:nvPr/>
          </p:nvSpPr>
          <p:spPr>
            <a:xfrm>
              <a:off x="590985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Shape 1988"/>
            <p:cNvSpPr/>
            <p:nvPr/>
          </p:nvSpPr>
          <p:spPr>
            <a:xfrm>
              <a:off x="590985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Shape 1989"/>
            <p:cNvSpPr/>
            <p:nvPr/>
          </p:nvSpPr>
          <p:spPr>
            <a:xfrm>
              <a:off x="590985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Shape 1990"/>
            <p:cNvSpPr/>
            <p:nvPr/>
          </p:nvSpPr>
          <p:spPr>
            <a:xfrm>
              <a:off x="590985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Shape 1991"/>
            <p:cNvSpPr/>
            <p:nvPr/>
          </p:nvSpPr>
          <p:spPr>
            <a:xfrm>
              <a:off x="590985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Shape 1992"/>
            <p:cNvSpPr/>
            <p:nvPr/>
          </p:nvSpPr>
          <p:spPr>
            <a:xfrm>
              <a:off x="590985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Shape 1993"/>
            <p:cNvSpPr/>
            <p:nvPr/>
          </p:nvSpPr>
          <p:spPr>
            <a:xfrm>
              <a:off x="606037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Shape 1994"/>
            <p:cNvSpPr/>
            <p:nvPr/>
          </p:nvSpPr>
          <p:spPr>
            <a:xfrm>
              <a:off x="606037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Shape 1995"/>
            <p:cNvSpPr/>
            <p:nvPr/>
          </p:nvSpPr>
          <p:spPr>
            <a:xfrm>
              <a:off x="606037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Shape 1996"/>
            <p:cNvSpPr/>
            <p:nvPr/>
          </p:nvSpPr>
          <p:spPr>
            <a:xfrm>
              <a:off x="606037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Shape 1997"/>
            <p:cNvSpPr/>
            <p:nvPr/>
          </p:nvSpPr>
          <p:spPr>
            <a:xfrm>
              <a:off x="606037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Shape 1998"/>
            <p:cNvSpPr/>
            <p:nvPr/>
          </p:nvSpPr>
          <p:spPr>
            <a:xfrm>
              <a:off x="606037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Shape 1999"/>
            <p:cNvSpPr/>
            <p:nvPr/>
          </p:nvSpPr>
          <p:spPr>
            <a:xfrm>
              <a:off x="606037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Shape 2000"/>
            <p:cNvSpPr/>
            <p:nvPr/>
          </p:nvSpPr>
          <p:spPr>
            <a:xfrm>
              <a:off x="606037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Shape 2001"/>
            <p:cNvSpPr/>
            <p:nvPr/>
          </p:nvSpPr>
          <p:spPr>
            <a:xfrm>
              <a:off x="606037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Shape 2002"/>
            <p:cNvSpPr/>
            <p:nvPr/>
          </p:nvSpPr>
          <p:spPr>
            <a:xfrm>
              <a:off x="606037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Shape 2003"/>
            <p:cNvSpPr/>
            <p:nvPr/>
          </p:nvSpPr>
          <p:spPr>
            <a:xfrm>
              <a:off x="606037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Shape 2004"/>
            <p:cNvSpPr/>
            <p:nvPr/>
          </p:nvSpPr>
          <p:spPr>
            <a:xfrm>
              <a:off x="606037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Shape 2005"/>
            <p:cNvSpPr/>
            <p:nvPr/>
          </p:nvSpPr>
          <p:spPr>
            <a:xfrm>
              <a:off x="606037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Shape 2006"/>
            <p:cNvSpPr/>
            <p:nvPr/>
          </p:nvSpPr>
          <p:spPr>
            <a:xfrm>
              <a:off x="606037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Shape 2007"/>
            <p:cNvSpPr/>
            <p:nvPr/>
          </p:nvSpPr>
          <p:spPr>
            <a:xfrm>
              <a:off x="606037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Shape 2008"/>
            <p:cNvSpPr/>
            <p:nvPr/>
          </p:nvSpPr>
          <p:spPr>
            <a:xfrm>
              <a:off x="606037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Shape 2009"/>
            <p:cNvSpPr/>
            <p:nvPr/>
          </p:nvSpPr>
          <p:spPr>
            <a:xfrm>
              <a:off x="606037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Shape 2010"/>
            <p:cNvSpPr/>
            <p:nvPr/>
          </p:nvSpPr>
          <p:spPr>
            <a:xfrm>
              <a:off x="606037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Shape 2011"/>
            <p:cNvSpPr/>
            <p:nvPr/>
          </p:nvSpPr>
          <p:spPr>
            <a:xfrm>
              <a:off x="606037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Shape 2012"/>
            <p:cNvSpPr/>
            <p:nvPr/>
          </p:nvSpPr>
          <p:spPr>
            <a:xfrm>
              <a:off x="606037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Shape 2013"/>
            <p:cNvSpPr/>
            <p:nvPr/>
          </p:nvSpPr>
          <p:spPr>
            <a:xfrm>
              <a:off x="606037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Shape 2014"/>
            <p:cNvSpPr/>
            <p:nvPr/>
          </p:nvSpPr>
          <p:spPr>
            <a:xfrm>
              <a:off x="606037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Shape 2015"/>
            <p:cNvSpPr/>
            <p:nvPr/>
          </p:nvSpPr>
          <p:spPr>
            <a:xfrm>
              <a:off x="606037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Shape 2016"/>
            <p:cNvSpPr/>
            <p:nvPr/>
          </p:nvSpPr>
          <p:spPr>
            <a:xfrm>
              <a:off x="606037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Shape 2017"/>
            <p:cNvSpPr/>
            <p:nvPr/>
          </p:nvSpPr>
          <p:spPr>
            <a:xfrm>
              <a:off x="606037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Shape 2018"/>
            <p:cNvSpPr/>
            <p:nvPr/>
          </p:nvSpPr>
          <p:spPr>
            <a:xfrm>
              <a:off x="606037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Shape 2019"/>
            <p:cNvSpPr/>
            <p:nvPr/>
          </p:nvSpPr>
          <p:spPr>
            <a:xfrm>
              <a:off x="621087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Shape 2020"/>
            <p:cNvSpPr/>
            <p:nvPr/>
          </p:nvSpPr>
          <p:spPr>
            <a:xfrm>
              <a:off x="621087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Shape 2021"/>
            <p:cNvSpPr/>
            <p:nvPr/>
          </p:nvSpPr>
          <p:spPr>
            <a:xfrm>
              <a:off x="621087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Shape 2022"/>
            <p:cNvSpPr/>
            <p:nvPr/>
          </p:nvSpPr>
          <p:spPr>
            <a:xfrm>
              <a:off x="621087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Shape 2023"/>
            <p:cNvSpPr/>
            <p:nvPr/>
          </p:nvSpPr>
          <p:spPr>
            <a:xfrm>
              <a:off x="621087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Shape 2024"/>
            <p:cNvSpPr/>
            <p:nvPr/>
          </p:nvSpPr>
          <p:spPr>
            <a:xfrm>
              <a:off x="621087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Shape 2025"/>
            <p:cNvSpPr/>
            <p:nvPr/>
          </p:nvSpPr>
          <p:spPr>
            <a:xfrm>
              <a:off x="621087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Shape 2026"/>
            <p:cNvSpPr/>
            <p:nvPr/>
          </p:nvSpPr>
          <p:spPr>
            <a:xfrm>
              <a:off x="621087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Shape 2027"/>
            <p:cNvSpPr/>
            <p:nvPr/>
          </p:nvSpPr>
          <p:spPr>
            <a:xfrm>
              <a:off x="621087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Shape 2028"/>
            <p:cNvSpPr/>
            <p:nvPr/>
          </p:nvSpPr>
          <p:spPr>
            <a:xfrm>
              <a:off x="621087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Shape 2029"/>
            <p:cNvSpPr/>
            <p:nvPr/>
          </p:nvSpPr>
          <p:spPr>
            <a:xfrm>
              <a:off x="621087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Shape 2030"/>
            <p:cNvSpPr/>
            <p:nvPr/>
          </p:nvSpPr>
          <p:spPr>
            <a:xfrm>
              <a:off x="621087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Shape 2031"/>
            <p:cNvSpPr/>
            <p:nvPr/>
          </p:nvSpPr>
          <p:spPr>
            <a:xfrm>
              <a:off x="621087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Shape 2032"/>
            <p:cNvSpPr/>
            <p:nvPr/>
          </p:nvSpPr>
          <p:spPr>
            <a:xfrm>
              <a:off x="621087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Shape 2033"/>
            <p:cNvSpPr/>
            <p:nvPr/>
          </p:nvSpPr>
          <p:spPr>
            <a:xfrm>
              <a:off x="621087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Shape 2034"/>
            <p:cNvSpPr/>
            <p:nvPr/>
          </p:nvSpPr>
          <p:spPr>
            <a:xfrm>
              <a:off x="621087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Shape 2035"/>
            <p:cNvSpPr/>
            <p:nvPr/>
          </p:nvSpPr>
          <p:spPr>
            <a:xfrm>
              <a:off x="621087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Shape 2036"/>
            <p:cNvSpPr/>
            <p:nvPr/>
          </p:nvSpPr>
          <p:spPr>
            <a:xfrm>
              <a:off x="621087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Shape 2037"/>
            <p:cNvSpPr/>
            <p:nvPr/>
          </p:nvSpPr>
          <p:spPr>
            <a:xfrm>
              <a:off x="621087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Shape 2038"/>
            <p:cNvSpPr/>
            <p:nvPr/>
          </p:nvSpPr>
          <p:spPr>
            <a:xfrm>
              <a:off x="621087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Shape 2039"/>
            <p:cNvSpPr/>
            <p:nvPr/>
          </p:nvSpPr>
          <p:spPr>
            <a:xfrm>
              <a:off x="6361375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Shape 2040"/>
            <p:cNvSpPr/>
            <p:nvPr/>
          </p:nvSpPr>
          <p:spPr>
            <a:xfrm>
              <a:off x="6361375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Shape 2041"/>
            <p:cNvSpPr/>
            <p:nvPr/>
          </p:nvSpPr>
          <p:spPr>
            <a:xfrm>
              <a:off x="6361375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Shape 2042"/>
            <p:cNvSpPr/>
            <p:nvPr/>
          </p:nvSpPr>
          <p:spPr>
            <a:xfrm>
              <a:off x="6361375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Shape 2043"/>
            <p:cNvSpPr/>
            <p:nvPr/>
          </p:nvSpPr>
          <p:spPr>
            <a:xfrm>
              <a:off x="6361375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Shape 2044"/>
            <p:cNvSpPr/>
            <p:nvPr/>
          </p:nvSpPr>
          <p:spPr>
            <a:xfrm>
              <a:off x="6361375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Shape 2045"/>
            <p:cNvSpPr/>
            <p:nvPr/>
          </p:nvSpPr>
          <p:spPr>
            <a:xfrm>
              <a:off x="6361375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Shape 2046"/>
            <p:cNvSpPr/>
            <p:nvPr/>
          </p:nvSpPr>
          <p:spPr>
            <a:xfrm>
              <a:off x="6361375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Shape 2047"/>
            <p:cNvSpPr/>
            <p:nvPr/>
          </p:nvSpPr>
          <p:spPr>
            <a:xfrm>
              <a:off x="6361375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Shape 2048"/>
            <p:cNvSpPr/>
            <p:nvPr/>
          </p:nvSpPr>
          <p:spPr>
            <a:xfrm>
              <a:off x="6361375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Shape 2049"/>
            <p:cNvSpPr/>
            <p:nvPr/>
          </p:nvSpPr>
          <p:spPr>
            <a:xfrm>
              <a:off x="6361375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Shape 2050"/>
            <p:cNvSpPr/>
            <p:nvPr/>
          </p:nvSpPr>
          <p:spPr>
            <a:xfrm>
              <a:off x="6361375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Shape 2051"/>
            <p:cNvSpPr/>
            <p:nvPr/>
          </p:nvSpPr>
          <p:spPr>
            <a:xfrm>
              <a:off x="6361375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Shape 2052"/>
            <p:cNvSpPr/>
            <p:nvPr/>
          </p:nvSpPr>
          <p:spPr>
            <a:xfrm>
              <a:off x="6361375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Shape 2053"/>
            <p:cNvSpPr/>
            <p:nvPr/>
          </p:nvSpPr>
          <p:spPr>
            <a:xfrm>
              <a:off x="6361375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Shape 2054"/>
            <p:cNvSpPr/>
            <p:nvPr/>
          </p:nvSpPr>
          <p:spPr>
            <a:xfrm>
              <a:off x="6361375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Shape 2055"/>
            <p:cNvSpPr/>
            <p:nvPr/>
          </p:nvSpPr>
          <p:spPr>
            <a:xfrm>
              <a:off x="6361375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Shape 2056"/>
            <p:cNvSpPr/>
            <p:nvPr/>
          </p:nvSpPr>
          <p:spPr>
            <a:xfrm>
              <a:off x="6361375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Shape 2057"/>
            <p:cNvSpPr/>
            <p:nvPr/>
          </p:nvSpPr>
          <p:spPr>
            <a:xfrm>
              <a:off x="651190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Shape 2058"/>
            <p:cNvSpPr/>
            <p:nvPr/>
          </p:nvSpPr>
          <p:spPr>
            <a:xfrm>
              <a:off x="651190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Shape 2059"/>
            <p:cNvSpPr/>
            <p:nvPr/>
          </p:nvSpPr>
          <p:spPr>
            <a:xfrm>
              <a:off x="651190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Shape 2060"/>
            <p:cNvSpPr/>
            <p:nvPr/>
          </p:nvSpPr>
          <p:spPr>
            <a:xfrm>
              <a:off x="651190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Shape 2061"/>
            <p:cNvSpPr/>
            <p:nvPr/>
          </p:nvSpPr>
          <p:spPr>
            <a:xfrm>
              <a:off x="651190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Shape 2062"/>
            <p:cNvSpPr/>
            <p:nvPr/>
          </p:nvSpPr>
          <p:spPr>
            <a:xfrm>
              <a:off x="651190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Shape 2063"/>
            <p:cNvSpPr/>
            <p:nvPr/>
          </p:nvSpPr>
          <p:spPr>
            <a:xfrm>
              <a:off x="651190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Shape 2064"/>
            <p:cNvSpPr/>
            <p:nvPr/>
          </p:nvSpPr>
          <p:spPr>
            <a:xfrm>
              <a:off x="651190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Shape 2065"/>
            <p:cNvSpPr/>
            <p:nvPr/>
          </p:nvSpPr>
          <p:spPr>
            <a:xfrm>
              <a:off x="666240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Shape 2066"/>
            <p:cNvSpPr/>
            <p:nvPr/>
          </p:nvSpPr>
          <p:spPr>
            <a:xfrm>
              <a:off x="666240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Shape 2067"/>
            <p:cNvSpPr/>
            <p:nvPr/>
          </p:nvSpPr>
          <p:spPr>
            <a:xfrm>
              <a:off x="666240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68" name="Shape 2068"/>
          <p:cNvGrpSpPr/>
          <p:nvPr/>
        </p:nvGrpSpPr>
        <p:grpSpPr>
          <a:xfrm rot="10800000">
            <a:off x="7682451" y="28707"/>
            <a:ext cx="1140783" cy="5086302"/>
            <a:chOff x="5608825" y="238125"/>
            <a:chExt cx="1174975" cy="5238750"/>
          </a:xfrm>
        </p:grpSpPr>
        <p:sp>
          <p:nvSpPr>
            <p:cNvPr id="2069" name="Shape 2069"/>
            <p:cNvSpPr/>
            <p:nvPr/>
          </p:nvSpPr>
          <p:spPr>
            <a:xfrm>
              <a:off x="560882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Shape 2070"/>
            <p:cNvSpPr/>
            <p:nvPr/>
          </p:nvSpPr>
          <p:spPr>
            <a:xfrm>
              <a:off x="56088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Shape 2071"/>
            <p:cNvSpPr/>
            <p:nvPr/>
          </p:nvSpPr>
          <p:spPr>
            <a:xfrm>
              <a:off x="56088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Shape 2072"/>
            <p:cNvSpPr/>
            <p:nvPr/>
          </p:nvSpPr>
          <p:spPr>
            <a:xfrm>
              <a:off x="56088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Shape 2073"/>
            <p:cNvSpPr/>
            <p:nvPr/>
          </p:nvSpPr>
          <p:spPr>
            <a:xfrm>
              <a:off x="575935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Shape 2074"/>
            <p:cNvSpPr/>
            <p:nvPr/>
          </p:nvSpPr>
          <p:spPr>
            <a:xfrm>
              <a:off x="575935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Shape 2075"/>
            <p:cNvSpPr/>
            <p:nvPr/>
          </p:nvSpPr>
          <p:spPr>
            <a:xfrm>
              <a:off x="575935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Shape 2076"/>
            <p:cNvSpPr/>
            <p:nvPr/>
          </p:nvSpPr>
          <p:spPr>
            <a:xfrm>
              <a:off x="575935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Shape 2077"/>
            <p:cNvSpPr/>
            <p:nvPr/>
          </p:nvSpPr>
          <p:spPr>
            <a:xfrm>
              <a:off x="575935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Shape 2078"/>
            <p:cNvSpPr/>
            <p:nvPr/>
          </p:nvSpPr>
          <p:spPr>
            <a:xfrm>
              <a:off x="575935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Shape 2079"/>
            <p:cNvSpPr/>
            <p:nvPr/>
          </p:nvSpPr>
          <p:spPr>
            <a:xfrm>
              <a:off x="575935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Shape 2080"/>
            <p:cNvSpPr/>
            <p:nvPr/>
          </p:nvSpPr>
          <p:spPr>
            <a:xfrm>
              <a:off x="575935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Shape 2081"/>
            <p:cNvSpPr/>
            <p:nvPr/>
          </p:nvSpPr>
          <p:spPr>
            <a:xfrm>
              <a:off x="575935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Shape 2082"/>
            <p:cNvSpPr/>
            <p:nvPr/>
          </p:nvSpPr>
          <p:spPr>
            <a:xfrm>
              <a:off x="575935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Shape 2083"/>
            <p:cNvSpPr/>
            <p:nvPr/>
          </p:nvSpPr>
          <p:spPr>
            <a:xfrm>
              <a:off x="575935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Shape 2084"/>
            <p:cNvSpPr/>
            <p:nvPr/>
          </p:nvSpPr>
          <p:spPr>
            <a:xfrm>
              <a:off x="575935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Shape 2085"/>
            <p:cNvSpPr/>
            <p:nvPr/>
          </p:nvSpPr>
          <p:spPr>
            <a:xfrm>
              <a:off x="575935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Shape 2086"/>
            <p:cNvSpPr/>
            <p:nvPr/>
          </p:nvSpPr>
          <p:spPr>
            <a:xfrm>
              <a:off x="575935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Shape 2087"/>
            <p:cNvSpPr/>
            <p:nvPr/>
          </p:nvSpPr>
          <p:spPr>
            <a:xfrm>
              <a:off x="575935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Shape 2088"/>
            <p:cNvSpPr/>
            <p:nvPr/>
          </p:nvSpPr>
          <p:spPr>
            <a:xfrm>
              <a:off x="575935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Shape 2089"/>
            <p:cNvSpPr/>
            <p:nvPr/>
          </p:nvSpPr>
          <p:spPr>
            <a:xfrm>
              <a:off x="575935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Shape 2090"/>
            <p:cNvSpPr/>
            <p:nvPr/>
          </p:nvSpPr>
          <p:spPr>
            <a:xfrm>
              <a:off x="590985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Shape 2091"/>
            <p:cNvSpPr/>
            <p:nvPr/>
          </p:nvSpPr>
          <p:spPr>
            <a:xfrm>
              <a:off x="590985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Shape 2092"/>
            <p:cNvSpPr/>
            <p:nvPr/>
          </p:nvSpPr>
          <p:spPr>
            <a:xfrm>
              <a:off x="590985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Shape 2093"/>
            <p:cNvSpPr/>
            <p:nvPr/>
          </p:nvSpPr>
          <p:spPr>
            <a:xfrm>
              <a:off x="590985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Shape 2094"/>
            <p:cNvSpPr/>
            <p:nvPr/>
          </p:nvSpPr>
          <p:spPr>
            <a:xfrm>
              <a:off x="590985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Shape 2095"/>
            <p:cNvSpPr/>
            <p:nvPr/>
          </p:nvSpPr>
          <p:spPr>
            <a:xfrm>
              <a:off x="590985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Shape 2096"/>
            <p:cNvSpPr/>
            <p:nvPr/>
          </p:nvSpPr>
          <p:spPr>
            <a:xfrm>
              <a:off x="590985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Shape 2097"/>
            <p:cNvSpPr/>
            <p:nvPr/>
          </p:nvSpPr>
          <p:spPr>
            <a:xfrm>
              <a:off x="590985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Shape 2098"/>
            <p:cNvSpPr/>
            <p:nvPr/>
          </p:nvSpPr>
          <p:spPr>
            <a:xfrm>
              <a:off x="590985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Shape 2099"/>
            <p:cNvSpPr/>
            <p:nvPr/>
          </p:nvSpPr>
          <p:spPr>
            <a:xfrm>
              <a:off x="590985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Shape 2100"/>
            <p:cNvSpPr/>
            <p:nvPr/>
          </p:nvSpPr>
          <p:spPr>
            <a:xfrm>
              <a:off x="590985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Shape 2101"/>
            <p:cNvSpPr/>
            <p:nvPr/>
          </p:nvSpPr>
          <p:spPr>
            <a:xfrm>
              <a:off x="590985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Shape 2102"/>
            <p:cNvSpPr/>
            <p:nvPr/>
          </p:nvSpPr>
          <p:spPr>
            <a:xfrm>
              <a:off x="590985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Shape 2103"/>
            <p:cNvSpPr/>
            <p:nvPr/>
          </p:nvSpPr>
          <p:spPr>
            <a:xfrm>
              <a:off x="606037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Shape 2104"/>
            <p:cNvSpPr/>
            <p:nvPr/>
          </p:nvSpPr>
          <p:spPr>
            <a:xfrm>
              <a:off x="606037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Shape 2105"/>
            <p:cNvSpPr/>
            <p:nvPr/>
          </p:nvSpPr>
          <p:spPr>
            <a:xfrm>
              <a:off x="606037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Shape 2106"/>
            <p:cNvSpPr/>
            <p:nvPr/>
          </p:nvSpPr>
          <p:spPr>
            <a:xfrm>
              <a:off x="606037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Shape 2107"/>
            <p:cNvSpPr/>
            <p:nvPr/>
          </p:nvSpPr>
          <p:spPr>
            <a:xfrm>
              <a:off x="606037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Shape 2108"/>
            <p:cNvSpPr/>
            <p:nvPr/>
          </p:nvSpPr>
          <p:spPr>
            <a:xfrm>
              <a:off x="606037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Shape 2109"/>
            <p:cNvSpPr/>
            <p:nvPr/>
          </p:nvSpPr>
          <p:spPr>
            <a:xfrm>
              <a:off x="606037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Shape 2110"/>
            <p:cNvSpPr/>
            <p:nvPr/>
          </p:nvSpPr>
          <p:spPr>
            <a:xfrm>
              <a:off x="606037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Shape 2111"/>
            <p:cNvSpPr/>
            <p:nvPr/>
          </p:nvSpPr>
          <p:spPr>
            <a:xfrm>
              <a:off x="621087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Shape 2112"/>
            <p:cNvSpPr/>
            <p:nvPr/>
          </p:nvSpPr>
          <p:spPr>
            <a:xfrm>
              <a:off x="621087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Shape 2113"/>
            <p:cNvSpPr/>
            <p:nvPr/>
          </p:nvSpPr>
          <p:spPr>
            <a:xfrm>
              <a:off x="621087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Shape 2114"/>
            <p:cNvSpPr/>
            <p:nvPr/>
          </p:nvSpPr>
          <p:spPr>
            <a:xfrm>
              <a:off x="621087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Shape 2115"/>
            <p:cNvSpPr/>
            <p:nvPr/>
          </p:nvSpPr>
          <p:spPr>
            <a:xfrm>
              <a:off x="621087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Shape 2116"/>
            <p:cNvSpPr/>
            <p:nvPr/>
          </p:nvSpPr>
          <p:spPr>
            <a:xfrm>
              <a:off x="6361375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Shape 2117"/>
            <p:cNvSpPr/>
            <p:nvPr/>
          </p:nvSpPr>
          <p:spPr>
            <a:xfrm>
              <a:off x="6361375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Shape 2118"/>
            <p:cNvSpPr/>
            <p:nvPr/>
          </p:nvSpPr>
          <p:spPr>
            <a:xfrm>
              <a:off x="666240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19" name="Shape 2119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2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1" name="Shape 2121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122" name="Shape 2122"/>
          <p:cNvSpPr txBox="1">
            <a:spLocks noGrp="1"/>
          </p:cNvSpPr>
          <p:nvPr>
            <p:ph type="body" idx="1"/>
          </p:nvPr>
        </p:nvSpPr>
        <p:spPr>
          <a:xfrm>
            <a:off x="718300" y="1755475"/>
            <a:ext cx="2179200" cy="3094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▪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123" name="Shape 2123"/>
          <p:cNvSpPr txBox="1">
            <a:spLocks noGrp="1"/>
          </p:cNvSpPr>
          <p:nvPr>
            <p:ph type="body" idx="2"/>
          </p:nvPr>
        </p:nvSpPr>
        <p:spPr>
          <a:xfrm>
            <a:off x="3009263" y="1755475"/>
            <a:ext cx="2179200" cy="3094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▪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124" name="Shape 2124"/>
          <p:cNvSpPr txBox="1">
            <a:spLocks noGrp="1"/>
          </p:cNvSpPr>
          <p:nvPr>
            <p:ph type="body" idx="3"/>
          </p:nvPr>
        </p:nvSpPr>
        <p:spPr>
          <a:xfrm>
            <a:off x="5300226" y="1755475"/>
            <a:ext cx="2179200" cy="3094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▪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grpSp>
        <p:nvGrpSpPr>
          <p:cNvPr id="2125" name="Shape 2125"/>
          <p:cNvGrpSpPr/>
          <p:nvPr/>
        </p:nvGrpSpPr>
        <p:grpSpPr>
          <a:xfrm rot="10800000">
            <a:off x="8851487" y="28707"/>
            <a:ext cx="264012" cy="5086302"/>
            <a:chOff x="5307800" y="238125"/>
            <a:chExt cx="271925" cy="5238750"/>
          </a:xfrm>
        </p:grpSpPr>
        <p:sp>
          <p:nvSpPr>
            <p:cNvPr id="2126" name="Shape 2126"/>
            <p:cNvSpPr/>
            <p:nvPr/>
          </p:nvSpPr>
          <p:spPr>
            <a:xfrm>
              <a:off x="5307800" y="2381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Shape 2127"/>
            <p:cNvSpPr/>
            <p:nvPr/>
          </p:nvSpPr>
          <p:spPr>
            <a:xfrm>
              <a:off x="5307800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Shape 2128"/>
            <p:cNvSpPr/>
            <p:nvPr/>
          </p:nvSpPr>
          <p:spPr>
            <a:xfrm>
              <a:off x="5307800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Shape 2129"/>
            <p:cNvSpPr/>
            <p:nvPr/>
          </p:nvSpPr>
          <p:spPr>
            <a:xfrm>
              <a:off x="5307800" y="6896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Shape 2130"/>
            <p:cNvSpPr/>
            <p:nvPr/>
          </p:nvSpPr>
          <p:spPr>
            <a:xfrm>
              <a:off x="5307800" y="8401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Shape 2131"/>
            <p:cNvSpPr/>
            <p:nvPr/>
          </p:nvSpPr>
          <p:spPr>
            <a:xfrm>
              <a:off x="5307800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Shape 2132"/>
            <p:cNvSpPr/>
            <p:nvPr/>
          </p:nvSpPr>
          <p:spPr>
            <a:xfrm>
              <a:off x="5307800" y="11411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Shape 2133"/>
            <p:cNvSpPr/>
            <p:nvPr/>
          </p:nvSpPr>
          <p:spPr>
            <a:xfrm>
              <a:off x="5307800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" name="Shape 2134"/>
            <p:cNvSpPr/>
            <p:nvPr/>
          </p:nvSpPr>
          <p:spPr>
            <a:xfrm>
              <a:off x="5307800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" name="Shape 2135"/>
            <p:cNvSpPr/>
            <p:nvPr/>
          </p:nvSpPr>
          <p:spPr>
            <a:xfrm>
              <a:off x="5307800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" name="Shape 2136"/>
            <p:cNvSpPr/>
            <p:nvPr/>
          </p:nvSpPr>
          <p:spPr>
            <a:xfrm>
              <a:off x="5307800" y="17432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" name="Shape 2137"/>
            <p:cNvSpPr/>
            <p:nvPr/>
          </p:nvSpPr>
          <p:spPr>
            <a:xfrm>
              <a:off x="5307800" y="18937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8" name="Shape 2138"/>
            <p:cNvSpPr/>
            <p:nvPr/>
          </p:nvSpPr>
          <p:spPr>
            <a:xfrm>
              <a:off x="5307800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9" name="Shape 2139"/>
            <p:cNvSpPr/>
            <p:nvPr/>
          </p:nvSpPr>
          <p:spPr>
            <a:xfrm>
              <a:off x="5307800" y="21947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" name="Shape 2140"/>
            <p:cNvSpPr/>
            <p:nvPr/>
          </p:nvSpPr>
          <p:spPr>
            <a:xfrm>
              <a:off x="5307800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" name="Shape 2141"/>
            <p:cNvSpPr/>
            <p:nvPr/>
          </p:nvSpPr>
          <p:spPr>
            <a:xfrm>
              <a:off x="5307800" y="24957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" name="Shape 2142"/>
            <p:cNvSpPr/>
            <p:nvPr/>
          </p:nvSpPr>
          <p:spPr>
            <a:xfrm>
              <a:off x="5307800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3" name="Shape 2143"/>
            <p:cNvSpPr/>
            <p:nvPr/>
          </p:nvSpPr>
          <p:spPr>
            <a:xfrm>
              <a:off x="5307800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4" name="Shape 2144"/>
            <p:cNvSpPr/>
            <p:nvPr/>
          </p:nvSpPr>
          <p:spPr>
            <a:xfrm>
              <a:off x="5307800" y="29473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5" name="Shape 2145"/>
            <p:cNvSpPr/>
            <p:nvPr/>
          </p:nvSpPr>
          <p:spPr>
            <a:xfrm>
              <a:off x="5307800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6" name="Shape 2146"/>
            <p:cNvSpPr/>
            <p:nvPr/>
          </p:nvSpPr>
          <p:spPr>
            <a:xfrm>
              <a:off x="5307800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Shape 2147"/>
            <p:cNvSpPr/>
            <p:nvPr/>
          </p:nvSpPr>
          <p:spPr>
            <a:xfrm>
              <a:off x="5307800" y="33988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Shape 2148"/>
            <p:cNvSpPr/>
            <p:nvPr/>
          </p:nvSpPr>
          <p:spPr>
            <a:xfrm>
              <a:off x="5307800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Shape 2149"/>
            <p:cNvSpPr/>
            <p:nvPr/>
          </p:nvSpPr>
          <p:spPr>
            <a:xfrm>
              <a:off x="5307800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Shape 2150"/>
            <p:cNvSpPr/>
            <p:nvPr/>
          </p:nvSpPr>
          <p:spPr>
            <a:xfrm>
              <a:off x="5307800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" name="Shape 2151"/>
            <p:cNvSpPr/>
            <p:nvPr/>
          </p:nvSpPr>
          <p:spPr>
            <a:xfrm>
              <a:off x="5307800" y="40008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" name="Shape 2152"/>
            <p:cNvSpPr/>
            <p:nvPr/>
          </p:nvSpPr>
          <p:spPr>
            <a:xfrm>
              <a:off x="5307800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" name="Shape 2153"/>
            <p:cNvSpPr/>
            <p:nvPr/>
          </p:nvSpPr>
          <p:spPr>
            <a:xfrm>
              <a:off x="5307800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" name="Shape 2154"/>
            <p:cNvSpPr/>
            <p:nvPr/>
          </p:nvSpPr>
          <p:spPr>
            <a:xfrm>
              <a:off x="5307800" y="44524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" name="Shape 2155"/>
            <p:cNvSpPr/>
            <p:nvPr/>
          </p:nvSpPr>
          <p:spPr>
            <a:xfrm>
              <a:off x="5307800" y="46029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" name="Shape 2156"/>
            <p:cNvSpPr/>
            <p:nvPr/>
          </p:nvSpPr>
          <p:spPr>
            <a:xfrm>
              <a:off x="5307800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" name="Shape 2157"/>
            <p:cNvSpPr/>
            <p:nvPr/>
          </p:nvSpPr>
          <p:spPr>
            <a:xfrm>
              <a:off x="5307800" y="49039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" name="Shape 2158"/>
            <p:cNvSpPr/>
            <p:nvPr/>
          </p:nvSpPr>
          <p:spPr>
            <a:xfrm>
              <a:off x="5307800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" name="Shape 2159"/>
            <p:cNvSpPr/>
            <p:nvPr/>
          </p:nvSpPr>
          <p:spPr>
            <a:xfrm>
              <a:off x="5307800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" name="Shape 2160"/>
            <p:cNvSpPr/>
            <p:nvPr/>
          </p:nvSpPr>
          <p:spPr>
            <a:xfrm>
              <a:off x="5307800" y="53554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" name="Shape 2161"/>
            <p:cNvSpPr/>
            <p:nvPr/>
          </p:nvSpPr>
          <p:spPr>
            <a:xfrm>
              <a:off x="54583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" name="Shape 2162"/>
            <p:cNvSpPr/>
            <p:nvPr/>
          </p:nvSpPr>
          <p:spPr>
            <a:xfrm>
              <a:off x="545832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" name="Shape 2163"/>
            <p:cNvSpPr/>
            <p:nvPr/>
          </p:nvSpPr>
          <p:spPr>
            <a:xfrm>
              <a:off x="54583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Shape 2164"/>
            <p:cNvSpPr/>
            <p:nvPr/>
          </p:nvSpPr>
          <p:spPr>
            <a:xfrm>
              <a:off x="545832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" name="Shape 2165"/>
            <p:cNvSpPr/>
            <p:nvPr/>
          </p:nvSpPr>
          <p:spPr>
            <a:xfrm>
              <a:off x="545832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" name="Shape 2166"/>
            <p:cNvSpPr/>
            <p:nvPr/>
          </p:nvSpPr>
          <p:spPr>
            <a:xfrm>
              <a:off x="54583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" name="Shape 2167"/>
            <p:cNvSpPr/>
            <p:nvPr/>
          </p:nvSpPr>
          <p:spPr>
            <a:xfrm>
              <a:off x="54583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" name="Shape 2168"/>
            <p:cNvSpPr/>
            <p:nvPr/>
          </p:nvSpPr>
          <p:spPr>
            <a:xfrm>
              <a:off x="54583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" name="Shape 2169"/>
            <p:cNvSpPr/>
            <p:nvPr/>
          </p:nvSpPr>
          <p:spPr>
            <a:xfrm>
              <a:off x="545832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" name="Shape 2170"/>
            <p:cNvSpPr/>
            <p:nvPr/>
          </p:nvSpPr>
          <p:spPr>
            <a:xfrm>
              <a:off x="54583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" name="Shape 2171"/>
            <p:cNvSpPr/>
            <p:nvPr/>
          </p:nvSpPr>
          <p:spPr>
            <a:xfrm>
              <a:off x="545832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" name="Shape 2172"/>
            <p:cNvSpPr/>
            <p:nvPr/>
          </p:nvSpPr>
          <p:spPr>
            <a:xfrm>
              <a:off x="545832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" name="Shape 2173"/>
            <p:cNvSpPr/>
            <p:nvPr/>
          </p:nvSpPr>
          <p:spPr>
            <a:xfrm>
              <a:off x="545832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" name="Shape 2174"/>
            <p:cNvSpPr/>
            <p:nvPr/>
          </p:nvSpPr>
          <p:spPr>
            <a:xfrm>
              <a:off x="54583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5" name="Shape 2175"/>
            <p:cNvSpPr/>
            <p:nvPr/>
          </p:nvSpPr>
          <p:spPr>
            <a:xfrm>
              <a:off x="545832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Shape 2176"/>
            <p:cNvSpPr/>
            <p:nvPr/>
          </p:nvSpPr>
          <p:spPr>
            <a:xfrm>
              <a:off x="545832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Shape 2177"/>
            <p:cNvSpPr/>
            <p:nvPr/>
          </p:nvSpPr>
          <p:spPr>
            <a:xfrm>
              <a:off x="54583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Shape 2178"/>
            <p:cNvSpPr/>
            <p:nvPr/>
          </p:nvSpPr>
          <p:spPr>
            <a:xfrm>
              <a:off x="545832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Shape 2179"/>
            <p:cNvSpPr/>
            <p:nvPr/>
          </p:nvSpPr>
          <p:spPr>
            <a:xfrm>
              <a:off x="545832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" name="Shape 2180"/>
            <p:cNvSpPr/>
            <p:nvPr/>
          </p:nvSpPr>
          <p:spPr>
            <a:xfrm>
              <a:off x="545832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1" name="Shape 2181"/>
            <p:cNvSpPr/>
            <p:nvPr/>
          </p:nvSpPr>
          <p:spPr>
            <a:xfrm>
              <a:off x="54583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" name="Shape 2182"/>
            <p:cNvSpPr/>
            <p:nvPr/>
          </p:nvSpPr>
          <p:spPr>
            <a:xfrm>
              <a:off x="545832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83" name="Shape 2183"/>
          <p:cNvGrpSpPr/>
          <p:nvPr/>
        </p:nvGrpSpPr>
        <p:grpSpPr>
          <a:xfrm rot="10800000">
            <a:off x="7828571" y="28707"/>
            <a:ext cx="1140783" cy="5086302"/>
            <a:chOff x="5458325" y="238125"/>
            <a:chExt cx="1174975" cy="5238750"/>
          </a:xfrm>
        </p:grpSpPr>
        <p:sp>
          <p:nvSpPr>
            <p:cNvPr id="2184" name="Shape 2184"/>
            <p:cNvSpPr/>
            <p:nvPr/>
          </p:nvSpPr>
          <p:spPr>
            <a:xfrm>
              <a:off x="545832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5" name="Shape 2185"/>
            <p:cNvSpPr/>
            <p:nvPr/>
          </p:nvSpPr>
          <p:spPr>
            <a:xfrm>
              <a:off x="54583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6" name="Shape 2186"/>
            <p:cNvSpPr/>
            <p:nvPr/>
          </p:nvSpPr>
          <p:spPr>
            <a:xfrm>
              <a:off x="545832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" name="Shape 2187"/>
            <p:cNvSpPr/>
            <p:nvPr/>
          </p:nvSpPr>
          <p:spPr>
            <a:xfrm>
              <a:off x="545832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8" name="Shape 2188"/>
            <p:cNvSpPr/>
            <p:nvPr/>
          </p:nvSpPr>
          <p:spPr>
            <a:xfrm>
              <a:off x="545832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9" name="Shape 2189"/>
            <p:cNvSpPr/>
            <p:nvPr/>
          </p:nvSpPr>
          <p:spPr>
            <a:xfrm>
              <a:off x="545832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0" name="Shape 2190"/>
            <p:cNvSpPr/>
            <p:nvPr/>
          </p:nvSpPr>
          <p:spPr>
            <a:xfrm>
              <a:off x="545832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1" name="Shape 2191"/>
            <p:cNvSpPr/>
            <p:nvPr/>
          </p:nvSpPr>
          <p:spPr>
            <a:xfrm>
              <a:off x="54583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2" name="Shape 2192"/>
            <p:cNvSpPr/>
            <p:nvPr/>
          </p:nvSpPr>
          <p:spPr>
            <a:xfrm>
              <a:off x="54583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3" name="Shape 2193"/>
            <p:cNvSpPr/>
            <p:nvPr/>
          </p:nvSpPr>
          <p:spPr>
            <a:xfrm>
              <a:off x="54583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4" name="Shape 2194"/>
            <p:cNvSpPr/>
            <p:nvPr/>
          </p:nvSpPr>
          <p:spPr>
            <a:xfrm>
              <a:off x="54583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5" name="Shape 2195"/>
            <p:cNvSpPr/>
            <p:nvPr/>
          </p:nvSpPr>
          <p:spPr>
            <a:xfrm>
              <a:off x="545832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6" name="Shape 2196"/>
            <p:cNvSpPr/>
            <p:nvPr/>
          </p:nvSpPr>
          <p:spPr>
            <a:xfrm>
              <a:off x="54583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7" name="Shape 2197"/>
            <p:cNvSpPr/>
            <p:nvPr/>
          </p:nvSpPr>
          <p:spPr>
            <a:xfrm>
              <a:off x="56088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8" name="Shape 2198"/>
            <p:cNvSpPr/>
            <p:nvPr/>
          </p:nvSpPr>
          <p:spPr>
            <a:xfrm>
              <a:off x="560882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9" name="Shape 2199"/>
            <p:cNvSpPr/>
            <p:nvPr/>
          </p:nvSpPr>
          <p:spPr>
            <a:xfrm>
              <a:off x="56088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0" name="Shape 2200"/>
            <p:cNvSpPr/>
            <p:nvPr/>
          </p:nvSpPr>
          <p:spPr>
            <a:xfrm>
              <a:off x="560882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" name="Shape 2201"/>
            <p:cNvSpPr/>
            <p:nvPr/>
          </p:nvSpPr>
          <p:spPr>
            <a:xfrm>
              <a:off x="56088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2" name="Shape 2202"/>
            <p:cNvSpPr/>
            <p:nvPr/>
          </p:nvSpPr>
          <p:spPr>
            <a:xfrm>
              <a:off x="560882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3" name="Shape 2203"/>
            <p:cNvSpPr/>
            <p:nvPr/>
          </p:nvSpPr>
          <p:spPr>
            <a:xfrm>
              <a:off x="560882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4" name="Shape 2204"/>
            <p:cNvSpPr/>
            <p:nvPr/>
          </p:nvSpPr>
          <p:spPr>
            <a:xfrm>
              <a:off x="560882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5" name="Shape 2205"/>
            <p:cNvSpPr/>
            <p:nvPr/>
          </p:nvSpPr>
          <p:spPr>
            <a:xfrm>
              <a:off x="56088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" name="Shape 2206"/>
            <p:cNvSpPr/>
            <p:nvPr/>
          </p:nvSpPr>
          <p:spPr>
            <a:xfrm>
              <a:off x="560882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7" name="Shape 2207"/>
            <p:cNvSpPr/>
            <p:nvPr/>
          </p:nvSpPr>
          <p:spPr>
            <a:xfrm>
              <a:off x="560882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8" name="Shape 2208"/>
            <p:cNvSpPr/>
            <p:nvPr/>
          </p:nvSpPr>
          <p:spPr>
            <a:xfrm>
              <a:off x="560882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9" name="Shape 2209"/>
            <p:cNvSpPr/>
            <p:nvPr/>
          </p:nvSpPr>
          <p:spPr>
            <a:xfrm>
              <a:off x="56088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0" name="Shape 2210"/>
            <p:cNvSpPr/>
            <p:nvPr/>
          </p:nvSpPr>
          <p:spPr>
            <a:xfrm>
              <a:off x="560882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1" name="Shape 2211"/>
            <p:cNvSpPr/>
            <p:nvPr/>
          </p:nvSpPr>
          <p:spPr>
            <a:xfrm>
              <a:off x="56088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2" name="Shape 2212"/>
            <p:cNvSpPr/>
            <p:nvPr/>
          </p:nvSpPr>
          <p:spPr>
            <a:xfrm>
              <a:off x="560882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3" name="Shape 2213"/>
            <p:cNvSpPr/>
            <p:nvPr/>
          </p:nvSpPr>
          <p:spPr>
            <a:xfrm>
              <a:off x="56088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4" name="Shape 2214"/>
            <p:cNvSpPr/>
            <p:nvPr/>
          </p:nvSpPr>
          <p:spPr>
            <a:xfrm>
              <a:off x="560882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5" name="Shape 2215"/>
            <p:cNvSpPr/>
            <p:nvPr/>
          </p:nvSpPr>
          <p:spPr>
            <a:xfrm>
              <a:off x="560882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6" name="Shape 2216"/>
            <p:cNvSpPr/>
            <p:nvPr/>
          </p:nvSpPr>
          <p:spPr>
            <a:xfrm>
              <a:off x="56088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7" name="Shape 2217"/>
            <p:cNvSpPr/>
            <p:nvPr/>
          </p:nvSpPr>
          <p:spPr>
            <a:xfrm>
              <a:off x="56088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8" name="Shape 2218"/>
            <p:cNvSpPr/>
            <p:nvPr/>
          </p:nvSpPr>
          <p:spPr>
            <a:xfrm>
              <a:off x="560882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9" name="Shape 2219"/>
            <p:cNvSpPr/>
            <p:nvPr/>
          </p:nvSpPr>
          <p:spPr>
            <a:xfrm>
              <a:off x="560882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0" name="Shape 2220"/>
            <p:cNvSpPr/>
            <p:nvPr/>
          </p:nvSpPr>
          <p:spPr>
            <a:xfrm>
              <a:off x="56088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1" name="Shape 2221"/>
            <p:cNvSpPr/>
            <p:nvPr/>
          </p:nvSpPr>
          <p:spPr>
            <a:xfrm>
              <a:off x="560882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2" name="Shape 2222"/>
            <p:cNvSpPr/>
            <p:nvPr/>
          </p:nvSpPr>
          <p:spPr>
            <a:xfrm>
              <a:off x="560882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3" name="Shape 2223"/>
            <p:cNvSpPr/>
            <p:nvPr/>
          </p:nvSpPr>
          <p:spPr>
            <a:xfrm>
              <a:off x="560882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4" name="Shape 2224"/>
            <p:cNvSpPr/>
            <p:nvPr/>
          </p:nvSpPr>
          <p:spPr>
            <a:xfrm>
              <a:off x="56088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5" name="Shape 2225"/>
            <p:cNvSpPr/>
            <p:nvPr/>
          </p:nvSpPr>
          <p:spPr>
            <a:xfrm>
              <a:off x="560882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6" name="Shape 2226"/>
            <p:cNvSpPr/>
            <p:nvPr/>
          </p:nvSpPr>
          <p:spPr>
            <a:xfrm>
              <a:off x="56088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7" name="Shape 2227"/>
            <p:cNvSpPr/>
            <p:nvPr/>
          </p:nvSpPr>
          <p:spPr>
            <a:xfrm>
              <a:off x="560882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8" name="Shape 2228"/>
            <p:cNvSpPr/>
            <p:nvPr/>
          </p:nvSpPr>
          <p:spPr>
            <a:xfrm>
              <a:off x="575935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9" name="Shape 2229"/>
            <p:cNvSpPr/>
            <p:nvPr/>
          </p:nvSpPr>
          <p:spPr>
            <a:xfrm>
              <a:off x="575935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0" name="Shape 2230"/>
            <p:cNvSpPr/>
            <p:nvPr/>
          </p:nvSpPr>
          <p:spPr>
            <a:xfrm>
              <a:off x="575935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1" name="Shape 2231"/>
            <p:cNvSpPr/>
            <p:nvPr/>
          </p:nvSpPr>
          <p:spPr>
            <a:xfrm>
              <a:off x="575935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2" name="Shape 2232"/>
            <p:cNvSpPr/>
            <p:nvPr/>
          </p:nvSpPr>
          <p:spPr>
            <a:xfrm>
              <a:off x="575935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3" name="Shape 2233"/>
            <p:cNvSpPr/>
            <p:nvPr/>
          </p:nvSpPr>
          <p:spPr>
            <a:xfrm>
              <a:off x="575935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4" name="Shape 2234"/>
            <p:cNvSpPr/>
            <p:nvPr/>
          </p:nvSpPr>
          <p:spPr>
            <a:xfrm>
              <a:off x="575935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5" name="Shape 2235"/>
            <p:cNvSpPr/>
            <p:nvPr/>
          </p:nvSpPr>
          <p:spPr>
            <a:xfrm>
              <a:off x="575935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6" name="Shape 2236"/>
            <p:cNvSpPr/>
            <p:nvPr/>
          </p:nvSpPr>
          <p:spPr>
            <a:xfrm>
              <a:off x="575935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7" name="Shape 2237"/>
            <p:cNvSpPr/>
            <p:nvPr/>
          </p:nvSpPr>
          <p:spPr>
            <a:xfrm>
              <a:off x="575935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8" name="Shape 2238"/>
            <p:cNvSpPr/>
            <p:nvPr/>
          </p:nvSpPr>
          <p:spPr>
            <a:xfrm>
              <a:off x="575935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9" name="Shape 2239"/>
            <p:cNvSpPr/>
            <p:nvPr/>
          </p:nvSpPr>
          <p:spPr>
            <a:xfrm>
              <a:off x="590985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0" name="Shape 2240"/>
            <p:cNvSpPr/>
            <p:nvPr/>
          </p:nvSpPr>
          <p:spPr>
            <a:xfrm>
              <a:off x="590985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1" name="Shape 2241"/>
            <p:cNvSpPr/>
            <p:nvPr/>
          </p:nvSpPr>
          <p:spPr>
            <a:xfrm>
              <a:off x="590985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2" name="Shape 2242"/>
            <p:cNvSpPr/>
            <p:nvPr/>
          </p:nvSpPr>
          <p:spPr>
            <a:xfrm>
              <a:off x="606037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3" name="Shape 2243"/>
            <p:cNvSpPr/>
            <p:nvPr/>
          </p:nvSpPr>
          <p:spPr>
            <a:xfrm>
              <a:off x="621087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4" name="Shape 2244"/>
            <p:cNvSpPr/>
            <p:nvPr/>
          </p:nvSpPr>
          <p:spPr>
            <a:xfrm>
              <a:off x="621087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5" name="Shape 2245"/>
            <p:cNvSpPr/>
            <p:nvPr/>
          </p:nvSpPr>
          <p:spPr>
            <a:xfrm>
              <a:off x="651190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46" name="Shape 2246"/>
          <p:cNvGrpSpPr/>
          <p:nvPr/>
        </p:nvGrpSpPr>
        <p:grpSpPr>
          <a:xfrm rot="10800000">
            <a:off x="7682451" y="28707"/>
            <a:ext cx="994639" cy="4940182"/>
            <a:chOff x="5759350" y="388625"/>
            <a:chExt cx="1024450" cy="5088250"/>
          </a:xfrm>
        </p:grpSpPr>
        <p:sp>
          <p:nvSpPr>
            <p:cNvPr id="2247" name="Shape 2247"/>
            <p:cNvSpPr/>
            <p:nvPr/>
          </p:nvSpPr>
          <p:spPr>
            <a:xfrm>
              <a:off x="575935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8" name="Shape 2248"/>
            <p:cNvSpPr/>
            <p:nvPr/>
          </p:nvSpPr>
          <p:spPr>
            <a:xfrm>
              <a:off x="575935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9" name="Shape 2249"/>
            <p:cNvSpPr/>
            <p:nvPr/>
          </p:nvSpPr>
          <p:spPr>
            <a:xfrm>
              <a:off x="575935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0" name="Shape 2250"/>
            <p:cNvSpPr/>
            <p:nvPr/>
          </p:nvSpPr>
          <p:spPr>
            <a:xfrm>
              <a:off x="575935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1" name="Shape 2251"/>
            <p:cNvSpPr/>
            <p:nvPr/>
          </p:nvSpPr>
          <p:spPr>
            <a:xfrm>
              <a:off x="575935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2" name="Shape 2252"/>
            <p:cNvSpPr/>
            <p:nvPr/>
          </p:nvSpPr>
          <p:spPr>
            <a:xfrm>
              <a:off x="575935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3" name="Shape 2253"/>
            <p:cNvSpPr/>
            <p:nvPr/>
          </p:nvSpPr>
          <p:spPr>
            <a:xfrm>
              <a:off x="575935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4" name="Shape 2254"/>
            <p:cNvSpPr/>
            <p:nvPr/>
          </p:nvSpPr>
          <p:spPr>
            <a:xfrm>
              <a:off x="590985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5" name="Shape 2255"/>
            <p:cNvSpPr/>
            <p:nvPr/>
          </p:nvSpPr>
          <p:spPr>
            <a:xfrm>
              <a:off x="590985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6" name="Shape 2256"/>
            <p:cNvSpPr/>
            <p:nvPr/>
          </p:nvSpPr>
          <p:spPr>
            <a:xfrm>
              <a:off x="590985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7" name="Shape 2257"/>
            <p:cNvSpPr/>
            <p:nvPr/>
          </p:nvSpPr>
          <p:spPr>
            <a:xfrm>
              <a:off x="590985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8" name="Shape 2258"/>
            <p:cNvSpPr/>
            <p:nvPr/>
          </p:nvSpPr>
          <p:spPr>
            <a:xfrm>
              <a:off x="590985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9" name="Shape 2259"/>
            <p:cNvSpPr/>
            <p:nvPr/>
          </p:nvSpPr>
          <p:spPr>
            <a:xfrm>
              <a:off x="590985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0" name="Shape 2260"/>
            <p:cNvSpPr/>
            <p:nvPr/>
          </p:nvSpPr>
          <p:spPr>
            <a:xfrm>
              <a:off x="590985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1" name="Shape 2261"/>
            <p:cNvSpPr/>
            <p:nvPr/>
          </p:nvSpPr>
          <p:spPr>
            <a:xfrm>
              <a:off x="590985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2" name="Shape 2262"/>
            <p:cNvSpPr/>
            <p:nvPr/>
          </p:nvSpPr>
          <p:spPr>
            <a:xfrm>
              <a:off x="590985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3" name="Shape 2263"/>
            <p:cNvSpPr/>
            <p:nvPr/>
          </p:nvSpPr>
          <p:spPr>
            <a:xfrm>
              <a:off x="590985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4" name="Shape 2264"/>
            <p:cNvSpPr/>
            <p:nvPr/>
          </p:nvSpPr>
          <p:spPr>
            <a:xfrm>
              <a:off x="590985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5" name="Shape 2265"/>
            <p:cNvSpPr/>
            <p:nvPr/>
          </p:nvSpPr>
          <p:spPr>
            <a:xfrm>
              <a:off x="590985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6" name="Shape 2266"/>
            <p:cNvSpPr/>
            <p:nvPr/>
          </p:nvSpPr>
          <p:spPr>
            <a:xfrm>
              <a:off x="590985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7" name="Shape 2267"/>
            <p:cNvSpPr/>
            <p:nvPr/>
          </p:nvSpPr>
          <p:spPr>
            <a:xfrm>
              <a:off x="590985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8" name="Shape 2268"/>
            <p:cNvSpPr/>
            <p:nvPr/>
          </p:nvSpPr>
          <p:spPr>
            <a:xfrm>
              <a:off x="590985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9" name="Shape 2269"/>
            <p:cNvSpPr/>
            <p:nvPr/>
          </p:nvSpPr>
          <p:spPr>
            <a:xfrm>
              <a:off x="590985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0" name="Shape 2270"/>
            <p:cNvSpPr/>
            <p:nvPr/>
          </p:nvSpPr>
          <p:spPr>
            <a:xfrm>
              <a:off x="590985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1" name="Shape 2271"/>
            <p:cNvSpPr/>
            <p:nvPr/>
          </p:nvSpPr>
          <p:spPr>
            <a:xfrm>
              <a:off x="590985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2" name="Shape 2272"/>
            <p:cNvSpPr/>
            <p:nvPr/>
          </p:nvSpPr>
          <p:spPr>
            <a:xfrm>
              <a:off x="590985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3" name="Shape 2273"/>
            <p:cNvSpPr/>
            <p:nvPr/>
          </p:nvSpPr>
          <p:spPr>
            <a:xfrm>
              <a:off x="606037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4" name="Shape 2274"/>
            <p:cNvSpPr/>
            <p:nvPr/>
          </p:nvSpPr>
          <p:spPr>
            <a:xfrm>
              <a:off x="606037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5" name="Shape 2275"/>
            <p:cNvSpPr/>
            <p:nvPr/>
          </p:nvSpPr>
          <p:spPr>
            <a:xfrm>
              <a:off x="606037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6" name="Shape 2276"/>
            <p:cNvSpPr/>
            <p:nvPr/>
          </p:nvSpPr>
          <p:spPr>
            <a:xfrm>
              <a:off x="606037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7" name="Shape 2277"/>
            <p:cNvSpPr/>
            <p:nvPr/>
          </p:nvSpPr>
          <p:spPr>
            <a:xfrm>
              <a:off x="606037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8" name="Shape 2278"/>
            <p:cNvSpPr/>
            <p:nvPr/>
          </p:nvSpPr>
          <p:spPr>
            <a:xfrm>
              <a:off x="606037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9" name="Shape 2279"/>
            <p:cNvSpPr/>
            <p:nvPr/>
          </p:nvSpPr>
          <p:spPr>
            <a:xfrm>
              <a:off x="606037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0" name="Shape 2280"/>
            <p:cNvSpPr/>
            <p:nvPr/>
          </p:nvSpPr>
          <p:spPr>
            <a:xfrm>
              <a:off x="606037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1" name="Shape 2281"/>
            <p:cNvSpPr/>
            <p:nvPr/>
          </p:nvSpPr>
          <p:spPr>
            <a:xfrm>
              <a:off x="606037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2" name="Shape 2282"/>
            <p:cNvSpPr/>
            <p:nvPr/>
          </p:nvSpPr>
          <p:spPr>
            <a:xfrm>
              <a:off x="606037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3" name="Shape 2283"/>
            <p:cNvSpPr/>
            <p:nvPr/>
          </p:nvSpPr>
          <p:spPr>
            <a:xfrm>
              <a:off x="606037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4" name="Shape 2284"/>
            <p:cNvSpPr/>
            <p:nvPr/>
          </p:nvSpPr>
          <p:spPr>
            <a:xfrm>
              <a:off x="606037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5" name="Shape 2285"/>
            <p:cNvSpPr/>
            <p:nvPr/>
          </p:nvSpPr>
          <p:spPr>
            <a:xfrm>
              <a:off x="606037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6" name="Shape 2286"/>
            <p:cNvSpPr/>
            <p:nvPr/>
          </p:nvSpPr>
          <p:spPr>
            <a:xfrm>
              <a:off x="606037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7" name="Shape 2287"/>
            <p:cNvSpPr/>
            <p:nvPr/>
          </p:nvSpPr>
          <p:spPr>
            <a:xfrm>
              <a:off x="606037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8" name="Shape 2288"/>
            <p:cNvSpPr/>
            <p:nvPr/>
          </p:nvSpPr>
          <p:spPr>
            <a:xfrm>
              <a:off x="606037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9" name="Shape 2289"/>
            <p:cNvSpPr/>
            <p:nvPr/>
          </p:nvSpPr>
          <p:spPr>
            <a:xfrm>
              <a:off x="606037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0" name="Shape 2290"/>
            <p:cNvSpPr/>
            <p:nvPr/>
          </p:nvSpPr>
          <p:spPr>
            <a:xfrm>
              <a:off x="606037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1" name="Shape 2291"/>
            <p:cNvSpPr/>
            <p:nvPr/>
          </p:nvSpPr>
          <p:spPr>
            <a:xfrm>
              <a:off x="606037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2" name="Shape 2292"/>
            <p:cNvSpPr/>
            <p:nvPr/>
          </p:nvSpPr>
          <p:spPr>
            <a:xfrm>
              <a:off x="606037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3" name="Shape 2293"/>
            <p:cNvSpPr/>
            <p:nvPr/>
          </p:nvSpPr>
          <p:spPr>
            <a:xfrm>
              <a:off x="606037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4" name="Shape 2294"/>
            <p:cNvSpPr/>
            <p:nvPr/>
          </p:nvSpPr>
          <p:spPr>
            <a:xfrm>
              <a:off x="606037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5" name="Shape 2295"/>
            <p:cNvSpPr/>
            <p:nvPr/>
          </p:nvSpPr>
          <p:spPr>
            <a:xfrm>
              <a:off x="606037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6" name="Shape 2296"/>
            <p:cNvSpPr/>
            <p:nvPr/>
          </p:nvSpPr>
          <p:spPr>
            <a:xfrm>
              <a:off x="606037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7" name="Shape 2297"/>
            <p:cNvSpPr/>
            <p:nvPr/>
          </p:nvSpPr>
          <p:spPr>
            <a:xfrm>
              <a:off x="606037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8" name="Shape 2298"/>
            <p:cNvSpPr/>
            <p:nvPr/>
          </p:nvSpPr>
          <p:spPr>
            <a:xfrm>
              <a:off x="606037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9" name="Shape 2299"/>
            <p:cNvSpPr/>
            <p:nvPr/>
          </p:nvSpPr>
          <p:spPr>
            <a:xfrm>
              <a:off x="621087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0" name="Shape 2300"/>
            <p:cNvSpPr/>
            <p:nvPr/>
          </p:nvSpPr>
          <p:spPr>
            <a:xfrm>
              <a:off x="621087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1" name="Shape 2301"/>
            <p:cNvSpPr/>
            <p:nvPr/>
          </p:nvSpPr>
          <p:spPr>
            <a:xfrm>
              <a:off x="621087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2" name="Shape 2302"/>
            <p:cNvSpPr/>
            <p:nvPr/>
          </p:nvSpPr>
          <p:spPr>
            <a:xfrm>
              <a:off x="621087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3" name="Shape 2303"/>
            <p:cNvSpPr/>
            <p:nvPr/>
          </p:nvSpPr>
          <p:spPr>
            <a:xfrm>
              <a:off x="621087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4" name="Shape 2304"/>
            <p:cNvSpPr/>
            <p:nvPr/>
          </p:nvSpPr>
          <p:spPr>
            <a:xfrm>
              <a:off x="621087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5" name="Shape 2305"/>
            <p:cNvSpPr/>
            <p:nvPr/>
          </p:nvSpPr>
          <p:spPr>
            <a:xfrm>
              <a:off x="621087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6" name="Shape 2306"/>
            <p:cNvSpPr/>
            <p:nvPr/>
          </p:nvSpPr>
          <p:spPr>
            <a:xfrm>
              <a:off x="621087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7" name="Shape 2307"/>
            <p:cNvSpPr/>
            <p:nvPr/>
          </p:nvSpPr>
          <p:spPr>
            <a:xfrm>
              <a:off x="621087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8" name="Shape 2308"/>
            <p:cNvSpPr/>
            <p:nvPr/>
          </p:nvSpPr>
          <p:spPr>
            <a:xfrm>
              <a:off x="621087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9" name="Shape 2309"/>
            <p:cNvSpPr/>
            <p:nvPr/>
          </p:nvSpPr>
          <p:spPr>
            <a:xfrm>
              <a:off x="621087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0" name="Shape 2310"/>
            <p:cNvSpPr/>
            <p:nvPr/>
          </p:nvSpPr>
          <p:spPr>
            <a:xfrm>
              <a:off x="621087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1" name="Shape 2311"/>
            <p:cNvSpPr/>
            <p:nvPr/>
          </p:nvSpPr>
          <p:spPr>
            <a:xfrm>
              <a:off x="621087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2" name="Shape 2312"/>
            <p:cNvSpPr/>
            <p:nvPr/>
          </p:nvSpPr>
          <p:spPr>
            <a:xfrm>
              <a:off x="621087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3" name="Shape 2313"/>
            <p:cNvSpPr/>
            <p:nvPr/>
          </p:nvSpPr>
          <p:spPr>
            <a:xfrm>
              <a:off x="621087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4" name="Shape 2314"/>
            <p:cNvSpPr/>
            <p:nvPr/>
          </p:nvSpPr>
          <p:spPr>
            <a:xfrm>
              <a:off x="621087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5" name="Shape 2315"/>
            <p:cNvSpPr/>
            <p:nvPr/>
          </p:nvSpPr>
          <p:spPr>
            <a:xfrm>
              <a:off x="621087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6" name="Shape 2316"/>
            <p:cNvSpPr/>
            <p:nvPr/>
          </p:nvSpPr>
          <p:spPr>
            <a:xfrm>
              <a:off x="621087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7" name="Shape 2317"/>
            <p:cNvSpPr/>
            <p:nvPr/>
          </p:nvSpPr>
          <p:spPr>
            <a:xfrm>
              <a:off x="621087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8" name="Shape 2318"/>
            <p:cNvSpPr/>
            <p:nvPr/>
          </p:nvSpPr>
          <p:spPr>
            <a:xfrm>
              <a:off x="621087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9" name="Shape 2319"/>
            <p:cNvSpPr/>
            <p:nvPr/>
          </p:nvSpPr>
          <p:spPr>
            <a:xfrm>
              <a:off x="6361375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0" name="Shape 2320"/>
            <p:cNvSpPr/>
            <p:nvPr/>
          </p:nvSpPr>
          <p:spPr>
            <a:xfrm>
              <a:off x="6361375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1" name="Shape 2321"/>
            <p:cNvSpPr/>
            <p:nvPr/>
          </p:nvSpPr>
          <p:spPr>
            <a:xfrm>
              <a:off x="6361375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2" name="Shape 2322"/>
            <p:cNvSpPr/>
            <p:nvPr/>
          </p:nvSpPr>
          <p:spPr>
            <a:xfrm>
              <a:off x="6361375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3" name="Shape 2323"/>
            <p:cNvSpPr/>
            <p:nvPr/>
          </p:nvSpPr>
          <p:spPr>
            <a:xfrm>
              <a:off x="6361375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4" name="Shape 2324"/>
            <p:cNvSpPr/>
            <p:nvPr/>
          </p:nvSpPr>
          <p:spPr>
            <a:xfrm>
              <a:off x="6361375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5" name="Shape 2325"/>
            <p:cNvSpPr/>
            <p:nvPr/>
          </p:nvSpPr>
          <p:spPr>
            <a:xfrm>
              <a:off x="6361375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6" name="Shape 2326"/>
            <p:cNvSpPr/>
            <p:nvPr/>
          </p:nvSpPr>
          <p:spPr>
            <a:xfrm>
              <a:off x="6361375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7" name="Shape 2327"/>
            <p:cNvSpPr/>
            <p:nvPr/>
          </p:nvSpPr>
          <p:spPr>
            <a:xfrm>
              <a:off x="6361375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8" name="Shape 2328"/>
            <p:cNvSpPr/>
            <p:nvPr/>
          </p:nvSpPr>
          <p:spPr>
            <a:xfrm>
              <a:off x="6361375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9" name="Shape 2329"/>
            <p:cNvSpPr/>
            <p:nvPr/>
          </p:nvSpPr>
          <p:spPr>
            <a:xfrm>
              <a:off x="6361375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0" name="Shape 2330"/>
            <p:cNvSpPr/>
            <p:nvPr/>
          </p:nvSpPr>
          <p:spPr>
            <a:xfrm>
              <a:off x="6361375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1" name="Shape 2331"/>
            <p:cNvSpPr/>
            <p:nvPr/>
          </p:nvSpPr>
          <p:spPr>
            <a:xfrm>
              <a:off x="6361375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2" name="Shape 2332"/>
            <p:cNvSpPr/>
            <p:nvPr/>
          </p:nvSpPr>
          <p:spPr>
            <a:xfrm>
              <a:off x="6361375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3" name="Shape 2333"/>
            <p:cNvSpPr/>
            <p:nvPr/>
          </p:nvSpPr>
          <p:spPr>
            <a:xfrm>
              <a:off x="6361375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4" name="Shape 2334"/>
            <p:cNvSpPr/>
            <p:nvPr/>
          </p:nvSpPr>
          <p:spPr>
            <a:xfrm>
              <a:off x="6361375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5" name="Shape 2335"/>
            <p:cNvSpPr/>
            <p:nvPr/>
          </p:nvSpPr>
          <p:spPr>
            <a:xfrm>
              <a:off x="6361375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6" name="Shape 2336"/>
            <p:cNvSpPr/>
            <p:nvPr/>
          </p:nvSpPr>
          <p:spPr>
            <a:xfrm>
              <a:off x="6361375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7" name="Shape 2337"/>
            <p:cNvSpPr/>
            <p:nvPr/>
          </p:nvSpPr>
          <p:spPr>
            <a:xfrm>
              <a:off x="651190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8" name="Shape 2338"/>
            <p:cNvSpPr/>
            <p:nvPr/>
          </p:nvSpPr>
          <p:spPr>
            <a:xfrm>
              <a:off x="651190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9" name="Shape 2339"/>
            <p:cNvSpPr/>
            <p:nvPr/>
          </p:nvSpPr>
          <p:spPr>
            <a:xfrm>
              <a:off x="651190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0" name="Shape 2340"/>
            <p:cNvSpPr/>
            <p:nvPr/>
          </p:nvSpPr>
          <p:spPr>
            <a:xfrm>
              <a:off x="651190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1" name="Shape 2341"/>
            <p:cNvSpPr/>
            <p:nvPr/>
          </p:nvSpPr>
          <p:spPr>
            <a:xfrm>
              <a:off x="651190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2" name="Shape 2342"/>
            <p:cNvSpPr/>
            <p:nvPr/>
          </p:nvSpPr>
          <p:spPr>
            <a:xfrm>
              <a:off x="651190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3" name="Shape 2343"/>
            <p:cNvSpPr/>
            <p:nvPr/>
          </p:nvSpPr>
          <p:spPr>
            <a:xfrm>
              <a:off x="651190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4" name="Shape 2344"/>
            <p:cNvSpPr/>
            <p:nvPr/>
          </p:nvSpPr>
          <p:spPr>
            <a:xfrm>
              <a:off x="651190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5" name="Shape 2345"/>
            <p:cNvSpPr/>
            <p:nvPr/>
          </p:nvSpPr>
          <p:spPr>
            <a:xfrm>
              <a:off x="666240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6" name="Shape 2346"/>
            <p:cNvSpPr/>
            <p:nvPr/>
          </p:nvSpPr>
          <p:spPr>
            <a:xfrm>
              <a:off x="666240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7" name="Shape 2347"/>
            <p:cNvSpPr/>
            <p:nvPr/>
          </p:nvSpPr>
          <p:spPr>
            <a:xfrm>
              <a:off x="666240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48" name="Shape 2348"/>
          <p:cNvGrpSpPr/>
          <p:nvPr/>
        </p:nvGrpSpPr>
        <p:grpSpPr>
          <a:xfrm rot="10800000">
            <a:off x="7682451" y="28707"/>
            <a:ext cx="1140783" cy="5086302"/>
            <a:chOff x="5608825" y="238125"/>
            <a:chExt cx="1174975" cy="5238750"/>
          </a:xfrm>
        </p:grpSpPr>
        <p:sp>
          <p:nvSpPr>
            <p:cNvPr id="2349" name="Shape 2349"/>
            <p:cNvSpPr/>
            <p:nvPr/>
          </p:nvSpPr>
          <p:spPr>
            <a:xfrm>
              <a:off x="560882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0" name="Shape 2350"/>
            <p:cNvSpPr/>
            <p:nvPr/>
          </p:nvSpPr>
          <p:spPr>
            <a:xfrm>
              <a:off x="56088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1" name="Shape 2351"/>
            <p:cNvSpPr/>
            <p:nvPr/>
          </p:nvSpPr>
          <p:spPr>
            <a:xfrm>
              <a:off x="56088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2" name="Shape 2352"/>
            <p:cNvSpPr/>
            <p:nvPr/>
          </p:nvSpPr>
          <p:spPr>
            <a:xfrm>
              <a:off x="56088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3" name="Shape 2353"/>
            <p:cNvSpPr/>
            <p:nvPr/>
          </p:nvSpPr>
          <p:spPr>
            <a:xfrm>
              <a:off x="575935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4" name="Shape 2354"/>
            <p:cNvSpPr/>
            <p:nvPr/>
          </p:nvSpPr>
          <p:spPr>
            <a:xfrm>
              <a:off x="575935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5" name="Shape 2355"/>
            <p:cNvSpPr/>
            <p:nvPr/>
          </p:nvSpPr>
          <p:spPr>
            <a:xfrm>
              <a:off x="575935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6" name="Shape 2356"/>
            <p:cNvSpPr/>
            <p:nvPr/>
          </p:nvSpPr>
          <p:spPr>
            <a:xfrm>
              <a:off x="575935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7" name="Shape 2357"/>
            <p:cNvSpPr/>
            <p:nvPr/>
          </p:nvSpPr>
          <p:spPr>
            <a:xfrm>
              <a:off x="575935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8" name="Shape 2358"/>
            <p:cNvSpPr/>
            <p:nvPr/>
          </p:nvSpPr>
          <p:spPr>
            <a:xfrm>
              <a:off x="575935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9" name="Shape 2359"/>
            <p:cNvSpPr/>
            <p:nvPr/>
          </p:nvSpPr>
          <p:spPr>
            <a:xfrm>
              <a:off x="575935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0" name="Shape 2360"/>
            <p:cNvSpPr/>
            <p:nvPr/>
          </p:nvSpPr>
          <p:spPr>
            <a:xfrm>
              <a:off x="575935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1" name="Shape 2361"/>
            <p:cNvSpPr/>
            <p:nvPr/>
          </p:nvSpPr>
          <p:spPr>
            <a:xfrm>
              <a:off x="575935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2" name="Shape 2362"/>
            <p:cNvSpPr/>
            <p:nvPr/>
          </p:nvSpPr>
          <p:spPr>
            <a:xfrm>
              <a:off x="575935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3" name="Shape 2363"/>
            <p:cNvSpPr/>
            <p:nvPr/>
          </p:nvSpPr>
          <p:spPr>
            <a:xfrm>
              <a:off x="575935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4" name="Shape 2364"/>
            <p:cNvSpPr/>
            <p:nvPr/>
          </p:nvSpPr>
          <p:spPr>
            <a:xfrm>
              <a:off x="575935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5" name="Shape 2365"/>
            <p:cNvSpPr/>
            <p:nvPr/>
          </p:nvSpPr>
          <p:spPr>
            <a:xfrm>
              <a:off x="575935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6" name="Shape 2366"/>
            <p:cNvSpPr/>
            <p:nvPr/>
          </p:nvSpPr>
          <p:spPr>
            <a:xfrm>
              <a:off x="575935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7" name="Shape 2367"/>
            <p:cNvSpPr/>
            <p:nvPr/>
          </p:nvSpPr>
          <p:spPr>
            <a:xfrm>
              <a:off x="575935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8" name="Shape 2368"/>
            <p:cNvSpPr/>
            <p:nvPr/>
          </p:nvSpPr>
          <p:spPr>
            <a:xfrm>
              <a:off x="575935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9" name="Shape 2369"/>
            <p:cNvSpPr/>
            <p:nvPr/>
          </p:nvSpPr>
          <p:spPr>
            <a:xfrm>
              <a:off x="575935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0" name="Shape 2370"/>
            <p:cNvSpPr/>
            <p:nvPr/>
          </p:nvSpPr>
          <p:spPr>
            <a:xfrm>
              <a:off x="590985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1" name="Shape 2371"/>
            <p:cNvSpPr/>
            <p:nvPr/>
          </p:nvSpPr>
          <p:spPr>
            <a:xfrm>
              <a:off x="590985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2" name="Shape 2372"/>
            <p:cNvSpPr/>
            <p:nvPr/>
          </p:nvSpPr>
          <p:spPr>
            <a:xfrm>
              <a:off x="590985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3" name="Shape 2373"/>
            <p:cNvSpPr/>
            <p:nvPr/>
          </p:nvSpPr>
          <p:spPr>
            <a:xfrm>
              <a:off x="590985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4" name="Shape 2374"/>
            <p:cNvSpPr/>
            <p:nvPr/>
          </p:nvSpPr>
          <p:spPr>
            <a:xfrm>
              <a:off x="590985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5" name="Shape 2375"/>
            <p:cNvSpPr/>
            <p:nvPr/>
          </p:nvSpPr>
          <p:spPr>
            <a:xfrm>
              <a:off x="590985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6" name="Shape 2376"/>
            <p:cNvSpPr/>
            <p:nvPr/>
          </p:nvSpPr>
          <p:spPr>
            <a:xfrm>
              <a:off x="590985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7" name="Shape 2377"/>
            <p:cNvSpPr/>
            <p:nvPr/>
          </p:nvSpPr>
          <p:spPr>
            <a:xfrm>
              <a:off x="590985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8" name="Shape 2378"/>
            <p:cNvSpPr/>
            <p:nvPr/>
          </p:nvSpPr>
          <p:spPr>
            <a:xfrm>
              <a:off x="590985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9" name="Shape 2379"/>
            <p:cNvSpPr/>
            <p:nvPr/>
          </p:nvSpPr>
          <p:spPr>
            <a:xfrm>
              <a:off x="590985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0" name="Shape 2380"/>
            <p:cNvSpPr/>
            <p:nvPr/>
          </p:nvSpPr>
          <p:spPr>
            <a:xfrm>
              <a:off x="590985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1" name="Shape 2381"/>
            <p:cNvSpPr/>
            <p:nvPr/>
          </p:nvSpPr>
          <p:spPr>
            <a:xfrm>
              <a:off x="590985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2" name="Shape 2382"/>
            <p:cNvSpPr/>
            <p:nvPr/>
          </p:nvSpPr>
          <p:spPr>
            <a:xfrm>
              <a:off x="590985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3" name="Shape 2383"/>
            <p:cNvSpPr/>
            <p:nvPr/>
          </p:nvSpPr>
          <p:spPr>
            <a:xfrm>
              <a:off x="606037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4" name="Shape 2384"/>
            <p:cNvSpPr/>
            <p:nvPr/>
          </p:nvSpPr>
          <p:spPr>
            <a:xfrm>
              <a:off x="606037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5" name="Shape 2385"/>
            <p:cNvSpPr/>
            <p:nvPr/>
          </p:nvSpPr>
          <p:spPr>
            <a:xfrm>
              <a:off x="606037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6" name="Shape 2386"/>
            <p:cNvSpPr/>
            <p:nvPr/>
          </p:nvSpPr>
          <p:spPr>
            <a:xfrm>
              <a:off x="606037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7" name="Shape 2387"/>
            <p:cNvSpPr/>
            <p:nvPr/>
          </p:nvSpPr>
          <p:spPr>
            <a:xfrm>
              <a:off x="606037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8" name="Shape 2388"/>
            <p:cNvSpPr/>
            <p:nvPr/>
          </p:nvSpPr>
          <p:spPr>
            <a:xfrm>
              <a:off x="606037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9" name="Shape 2389"/>
            <p:cNvSpPr/>
            <p:nvPr/>
          </p:nvSpPr>
          <p:spPr>
            <a:xfrm>
              <a:off x="606037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0" name="Shape 2390"/>
            <p:cNvSpPr/>
            <p:nvPr/>
          </p:nvSpPr>
          <p:spPr>
            <a:xfrm>
              <a:off x="606037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1" name="Shape 2391"/>
            <p:cNvSpPr/>
            <p:nvPr/>
          </p:nvSpPr>
          <p:spPr>
            <a:xfrm>
              <a:off x="621087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2" name="Shape 2392"/>
            <p:cNvSpPr/>
            <p:nvPr/>
          </p:nvSpPr>
          <p:spPr>
            <a:xfrm>
              <a:off x="621087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3" name="Shape 2393"/>
            <p:cNvSpPr/>
            <p:nvPr/>
          </p:nvSpPr>
          <p:spPr>
            <a:xfrm>
              <a:off x="621087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4" name="Shape 2394"/>
            <p:cNvSpPr/>
            <p:nvPr/>
          </p:nvSpPr>
          <p:spPr>
            <a:xfrm>
              <a:off x="621087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5" name="Shape 2395"/>
            <p:cNvSpPr/>
            <p:nvPr/>
          </p:nvSpPr>
          <p:spPr>
            <a:xfrm>
              <a:off x="621087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6" name="Shape 2396"/>
            <p:cNvSpPr/>
            <p:nvPr/>
          </p:nvSpPr>
          <p:spPr>
            <a:xfrm>
              <a:off x="6361375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7" name="Shape 2397"/>
            <p:cNvSpPr/>
            <p:nvPr/>
          </p:nvSpPr>
          <p:spPr>
            <a:xfrm>
              <a:off x="6361375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8" name="Shape 2398"/>
            <p:cNvSpPr/>
            <p:nvPr/>
          </p:nvSpPr>
          <p:spPr>
            <a:xfrm>
              <a:off x="666240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99" name="Shape 2399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dark">
  <p:cSld name="BLANK_1">
    <p:bg>
      <p:bgPr>
        <a:solidFill>
          <a:srgbClr val="003B55"/>
        </a:solidFill>
        <a:effectLst/>
      </p:bgPr>
    </p:bg>
    <p:spTree>
      <p:nvGrpSpPr>
        <p:cNvPr id="1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31" name="Shape 3231"/>
          <p:cNvGrpSpPr/>
          <p:nvPr/>
        </p:nvGrpSpPr>
        <p:grpSpPr>
          <a:xfrm rot="10800000">
            <a:off x="8851487" y="28707"/>
            <a:ext cx="264012" cy="5086302"/>
            <a:chOff x="5307800" y="238125"/>
            <a:chExt cx="271925" cy="5238750"/>
          </a:xfrm>
        </p:grpSpPr>
        <p:sp>
          <p:nvSpPr>
            <p:cNvPr id="3232" name="Shape 3232"/>
            <p:cNvSpPr/>
            <p:nvPr/>
          </p:nvSpPr>
          <p:spPr>
            <a:xfrm>
              <a:off x="5307800" y="2381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3" name="Shape 3233"/>
            <p:cNvSpPr/>
            <p:nvPr/>
          </p:nvSpPr>
          <p:spPr>
            <a:xfrm>
              <a:off x="5307800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4" name="Shape 3234"/>
            <p:cNvSpPr/>
            <p:nvPr/>
          </p:nvSpPr>
          <p:spPr>
            <a:xfrm>
              <a:off x="5307800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5" name="Shape 3235"/>
            <p:cNvSpPr/>
            <p:nvPr/>
          </p:nvSpPr>
          <p:spPr>
            <a:xfrm>
              <a:off x="5307800" y="6896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6" name="Shape 3236"/>
            <p:cNvSpPr/>
            <p:nvPr/>
          </p:nvSpPr>
          <p:spPr>
            <a:xfrm>
              <a:off x="5307800" y="8401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7" name="Shape 3237"/>
            <p:cNvSpPr/>
            <p:nvPr/>
          </p:nvSpPr>
          <p:spPr>
            <a:xfrm>
              <a:off x="5307800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8" name="Shape 3238"/>
            <p:cNvSpPr/>
            <p:nvPr/>
          </p:nvSpPr>
          <p:spPr>
            <a:xfrm>
              <a:off x="5307800" y="11411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9" name="Shape 3239"/>
            <p:cNvSpPr/>
            <p:nvPr/>
          </p:nvSpPr>
          <p:spPr>
            <a:xfrm>
              <a:off x="5307800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0" name="Shape 3240"/>
            <p:cNvSpPr/>
            <p:nvPr/>
          </p:nvSpPr>
          <p:spPr>
            <a:xfrm>
              <a:off x="5307800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1" name="Shape 3241"/>
            <p:cNvSpPr/>
            <p:nvPr/>
          </p:nvSpPr>
          <p:spPr>
            <a:xfrm>
              <a:off x="5307800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2" name="Shape 3242"/>
            <p:cNvSpPr/>
            <p:nvPr/>
          </p:nvSpPr>
          <p:spPr>
            <a:xfrm>
              <a:off x="5307800" y="17432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3" name="Shape 3243"/>
            <p:cNvSpPr/>
            <p:nvPr/>
          </p:nvSpPr>
          <p:spPr>
            <a:xfrm>
              <a:off x="5307800" y="18937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4" name="Shape 3244"/>
            <p:cNvSpPr/>
            <p:nvPr/>
          </p:nvSpPr>
          <p:spPr>
            <a:xfrm>
              <a:off x="5307800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5" name="Shape 3245"/>
            <p:cNvSpPr/>
            <p:nvPr/>
          </p:nvSpPr>
          <p:spPr>
            <a:xfrm>
              <a:off x="5307800" y="21947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6" name="Shape 3246"/>
            <p:cNvSpPr/>
            <p:nvPr/>
          </p:nvSpPr>
          <p:spPr>
            <a:xfrm>
              <a:off x="5307800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7" name="Shape 3247"/>
            <p:cNvSpPr/>
            <p:nvPr/>
          </p:nvSpPr>
          <p:spPr>
            <a:xfrm>
              <a:off x="5307800" y="24957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8" name="Shape 3248"/>
            <p:cNvSpPr/>
            <p:nvPr/>
          </p:nvSpPr>
          <p:spPr>
            <a:xfrm>
              <a:off x="5307800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9" name="Shape 3249"/>
            <p:cNvSpPr/>
            <p:nvPr/>
          </p:nvSpPr>
          <p:spPr>
            <a:xfrm>
              <a:off x="5307800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0" name="Shape 3250"/>
            <p:cNvSpPr/>
            <p:nvPr/>
          </p:nvSpPr>
          <p:spPr>
            <a:xfrm>
              <a:off x="5307800" y="29473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1" name="Shape 3251"/>
            <p:cNvSpPr/>
            <p:nvPr/>
          </p:nvSpPr>
          <p:spPr>
            <a:xfrm>
              <a:off x="5307800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2" name="Shape 3252"/>
            <p:cNvSpPr/>
            <p:nvPr/>
          </p:nvSpPr>
          <p:spPr>
            <a:xfrm>
              <a:off x="5307800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3" name="Shape 3253"/>
            <p:cNvSpPr/>
            <p:nvPr/>
          </p:nvSpPr>
          <p:spPr>
            <a:xfrm>
              <a:off x="5307800" y="33988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4" name="Shape 3254"/>
            <p:cNvSpPr/>
            <p:nvPr/>
          </p:nvSpPr>
          <p:spPr>
            <a:xfrm>
              <a:off x="5307800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5" name="Shape 3255"/>
            <p:cNvSpPr/>
            <p:nvPr/>
          </p:nvSpPr>
          <p:spPr>
            <a:xfrm>
              <a:off x="5307800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6" name="Shape 3256"/>
            <p:cNvSpPr/>
            <p:nvPr/>
          </p:nvSpPr>
          <p:spPr>
            <a:xfrm>
              <a:off x="5307800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7" name="Shape 3257"/>
            <p:cNvSpPr/>
            <p:nvPr/>
          </p:nvSpPr>
          <p:spPr>
            <a:xfrm>
              <a:off x="5307800" y="40008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8" name="Shape 3258"/>
            <p:cNvSpPr/>
            <p:nvPr/>
          </p:nvSpPr>
          <p:spPr>
            <a:xfrm>
              <a:off x="5307800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9" name="Shape 3259"/>
            <p:cNvSpPr/>
            <p:nvPr/>
          </p:nvSpPr>
          <p:spPr>
            <a:xfrm>
              <a:off x="5307800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0" name="Shape 3260"/>
            <p:cNvSpPr/>
            <p:nvPr/>
          </p:nvSpPr>
          <p:spPr>
            <a:xfrm>
              <a:off x="5307800" y="44524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1" name="Shape 3261"/>
            <p:cNvSpPr/>
            <p:nvPr/>
          </p:nvSpPr>
          <p:spPr>
            <a:xfrm>
              <a:off x="5307800" y="46029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2" name="Shape 3262"/>
            <p:cNvSpPr/>
            <p:nvPr/>
          </p:nvSpPr>
          <p:spPr>
            <a:xfrm>
              <a:off x="5307800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3" name="Shape 3263"/>
            <p:cNvSpPr/>
            <p:nvPr/>
          </p:nvSpPr>
          <p:spPr>
            <a:xfrm>
              <a:off x="5307800" y="49039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4" name="Shape 3264"/>
            <p:cNvSpPr/>
            <p:nvPr/>
          </p:nvSpPr>
          <p:spPr>
            <a:xfrm>
              <a:off x="5307800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5" name="Shape 3265"/>
            <p:cNvSpPr/>
            <p:nvPr/>
          </p:nvSpPr>
          <p:spPr>
            <a:xfrm>
              <a:off x="5307800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6" name="Shape 3266"/>
            <p:cNvSpPr/>
            <p:nvPr/>
          </p:nvSpPr>
          <p:spPr>
            <a:xfrm>
              <a:off x="5307800" y="53554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7" name="Shape 3267"/>
            <p:cNvSpPr/>
            <p:nvPr/>
          </p:nvSpPr>
          <p:spPr>
            <a:xfrm>
              <a:off x="54583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8" name="Shape 3268"/>
            <p:cNvSpPr/>
            <p:nvPr/>
          </p:nvSpPr>
          <p:spPr>
            <a:xfrm>
              <a:off x="545832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9" name="Shape 3269"/>
            <p:cNvSpPr/>
            <p:nvPr/>
          </p:nvSpPr>
          <p:spPr>
            <a:xfrm>
              <a:off x="54583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0" name="Shape 3270"/>
            <p:cNvSpPr/>
            <p:nvPr/>
          </p:nvSpPr>
          <p:spPr>
            <a:xfrm>
              <a:off x="545832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1" name="Shape 3271"/>
            <p:cNvSpPr/>
            <p:nvPr/>
          </p:nvSpPr>
          <p:spPr>
            <a:xfrm>
              <a:off x="545832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2" name="Shape 3272"/>
            <p:cNvSpPr/>
            <p:nvPr/>
          </p:nvSpPr>
          <p:spPr>
            <a:xfrm>
              <a:off x="54583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3" name="Shape 3273"/>
            <p:cNvSpPr/>
            <p:nvPr/>
          </p:nvSpPr>
          <p:spPr>
            <a:xfrm>
              <a:off x="54583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4" name="Shape 3274"/>
            <p:cNvSpPr/>
            <p:nvPr/>
          </p:nvSpPr>
          <p:spPr>
            <a:xfrm>
              <a:off x="54583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5" name="Shape 3275"/>
            <p:cNvSpPr/>
            <p:nvPr/>
          </p:nvSpPr>
          <p:spPr>
            <a:xfrm>
              <a:off x="545832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6" name="Shape 3276"/>
            <p:cNvSpPr/>
            <p:nvPr/>
          </p:nvSpPr>
          <p:spPr>
            <a:xfrm>
              <a:off x="54583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7" name="Shape 3277"/>
            <p:cNvSpPr/>
            <p:nvPr/>
          </p:nvSpPr>
          <p:spPr>
            <a:xfrm>
              <a:off x="545832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8" name="Shape 3278"/>
            <p:cNvSpPr/>
            <p:nvPr/>
          </p:nvSpPr>
          <p:spPr>
            <a:xfrm>
              <a:off x="545832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9" name="Shape 3279"/>
            <p:cNvSpPr/>
            <p:nvPr/>
          </p:nvSpPr>
          <p:spPr>
            <a:xfrm>
              <a:off x="545832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0" name="Shape 3280"/>
            <p:cNvSpPr/>
            <p:nvPr/>
          </p:nvSpPr>
          <p:spPr>
            <a:xfrm>
              <a:off x="54583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1" name="Shape 3281"/>
            <p:cNvSpPr/>
            <p:nvPr/>
          </p:nvSpPr>
          <p:spPr>
            <a:xfrm>
              <a:off x="545832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2" name="Shape 3282"/>
            <p:cNvSpPr/>
            <p:nvPr/>
          </p:nvSpPr>
          <p:spPr>
            <a:xfrm>
              <a:off x="545832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3" name="Shape 3283"/>
            <p:cNvSpPr/>
            <p:nvPr/>
          </p:nvSpPr>
          <p:spPr>
            <a:xfrm>
              <a:off x="54583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4" name="Shape 3284"/>
            <p:cNvSpPr/>
            <p:nvPr/>
          </p:nvSpPr>
          <p:spPr>
            <a:xfrm>
              <a:off x="545832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5" name="Shape 3285"/>
            <p:cNvSpPr/>
            <p:nvPr/>
          </p:nvSpPr>
          <p:spPr>
            <a:xfrm>
              <a:off x="545832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6" name="Shape 3286"/>
            <p:cNvSpPr/>
            <p:nvPr/>
          </p:nvSpPr>
          <p:spPr>
            <a:xfrm>
              <a:off x="545832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7" name="Shape 3287"/>
            <p:cNvSpPr/>
            <p:nvPr/>
          </p:nvSpPr>
          <p:spPr>
            <a:xfrm>
              <a:off x="54583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8" name="Shape 3288"/>
            <p:cNvSpPr/>
            <p:nvPr/>
          </p:nvSpPr>
          <p:spPr>
            <a:xfrm>
              <a:off x="545832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89" name="Shape 3289"/>
          <p:cNvGrpSpPr/>
          <p:nvPr/>
        </p:nvGrpSpPr>
        <p:grpSpPr>
          <a:xfrm rot="10800000">
            <a:off x="7828571" y="28707"/>
            <a:ext cx="1140783" cy="5086302"/>
            <a:chOff x="5458325" y="238125"/>
            <a:chExt cx="1174975" cy="5238750"/>
          </a:xfrm>
        </p:grpSpPr>
        <p:sp>
          <p:nvSpPr>
            <p:cNvPr id="3290" name="Shape 3290"/>
            <p:cNvSpPr/>
            <p:nvPr/>
          </p:nvSpPr>
          <p:spPr>
            <a:xfrm>
              <a:off x="545832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1" name="Shape 3291"/>
            <p:cNvSpPr/>
            <p:nvPr/>
          </p:nvSpPr>
          <p:spPr>
            <a:xfrm>
              <a:off x="54583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2" name="Shape 3292"/>
            <p:cNvSpPr/>
            <p:nvPr/>
          </p:nvSpPr>
          <p:spPr>
            <a:xfrm>
              <a:off x="545832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3" name="Shape 3293"/>
            <p:cNvSpPr/>
            <p:nvPr/>
          </p:nvSpPr>
          <p:spPr>
            <a:xfrm>
              <a:off x="545832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4" name="Shape 3294"/>
            <p:cNvSpPr/>
            <p:nvPr/>
          </p:nvSpPr>
          <p:spPr>
            <a:xfrm>
              <a:off x="545832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5" name="Shape 3295"/>
            <p:cNvSpPr/>
            <p:nvPr/>
          </p:nvSpPr>
          <p:spPr>
            <a:xfrm>
              <a:off x="545832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6" name="Shape 3296"/>
            <p:cNvSpPr/>
            <p:nvPr/>
          </p:nvSpPr>
          <p:spPr>
            <a:xfrm>
              <a:off x="545832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7" name="Shape 3297"/>
            <p:cNvSpPr/>
            <p:nvPr/>
          </p:nvSpPr>
          <p:spPr>
            <a:xfrm>
              <a:off x="54583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8" name="Shape 3298"/>
            <p:cNvSpPr/>
            <p:nvPr/>
          </p:nvSpPr>
          <p:spPr>
            <a:xfrm>
              <a:off x="54583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9" name="Shape 3299"/>
            <p:cNvSpPr/>
            <p:nvPr/>
          </p:nvSpPr>
          <p:spPr>
            <a:xfrm>
              <a:off x="54583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0" name="Shape 3300"/>
            <p:cNvSpPr/>
            <p:nvPr/>
          </p:nvSpPr>
          <p:spPr>
            <a:xfrm>
              <a:off x="54583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1" name="Shape 3301"/>
            <p:cNvSpPr/>
            <p:nvPr/>
          </p:nvSpPr>
          <p:spPr>
            <a:xfrm>
              <a:off x="545832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2" name="Shape 3302"/>
            <p:cNvSpPr/>
            <p:nvPr/>
          </p:nvSpPr>
          <p:spPr>
            <a:xfrm>
              <a:off x="54583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3" name="Shape 3303"/>
            <p:cNvSpPr/>
            <p:nvPr/>
          </p:nvSpPr>
          <p:spPr>
            <a:xfrm>
              <a:off x="56088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4" name="Shape 3304"/>
            <p:cNvSpPr/>
            <p:nvPr/>
          </p:nvSpPr>
          <p:spPr>
            <a:xfrm>
              <a:off x="560882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5" name="Shape 3305"/>
            <p:cNvSpPr/>
            <p:nvPr/>
          </p:nvSpPr>
          <p:spPr>
            <a:xfrm>
              <a:off x="56088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6" name="Shape 3306"/>
            <p:cNvSpPr/>
            <p:nvPr/>
          </p:nvSpPr>
          <p:spPr>
            <a:xfrm>
              <a:off x="560882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7" name="Shape 3307"/>
            <p:cNvSpPr/>
            <p:nvPr/>
          </p:nvSpPr>
          <p:spPr>
            <a:xfrm>
              <a:off x="56088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8" name="Shape 3308"/>
            <p:cNvSpPr/>
            <p:nvPr/>
          </p:nvSpPr>
          <p:spPr>
            <a:xfrm>
              <a:off x="560882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9" name="Shape 3309"/>
            <p:cNvSpPr/>
            <p:nvPr/>
          </p:nvSpPr>
          <p:spPr>
            <a:xfrm>
              <a:off x="560882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0" name="Shape 3310"/>
            <p:cNvSpPr/>
            <p:nvPr/>
          </p:nvSpPr>
          <p:spPr>
            <a:xfrm>
              <a:off x="560882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1" name="Shape 3311"/>
            <p:cNvSpPr/>
            <p:nvPr/>
          </p:nvSpPr>
          <p:spPr>
            <a:xfrm>
              <a:off x="56088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2" name="Shape 3312"/>
            <p:cNvSpPr/>
            <p:nvPr/>
          </p:nvSpPr>
          <p:spPr>
            <a:xfrm>
              <a:off x="560882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3" name="Shape 3313"/>
            <p:cNvSpPr/>
            <p:nvPr/>
          </p:nvSpPr>
          <p:spPr>
            <a:xfrm>
              <a:off x="560882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4" name="Shape 3314"/>
            <p:cNvSpPr/>
            <p:nvPr/>
          </p:nvSpPr>
          <p:spPr>
            <a:xfrm>
              <a:off x="560882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5" name="Shape 3315"/>
            <p:cNvSpPr/>
            <p:nvPr/>
          </p:nvSpPr>
          <p:spPr>
            <a:xfrm>
              <a:off x="56088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6" name="Shape 3316"/>
            <p:cNvSpPr/>
            <p:nvPr/>
          </p:nvSpPr>
          <p:spPr>
            <a:xfrm>
              <a:off x="560882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7" name="Shape 3317"/>
            <p:cNvSpPr/>
            <p:nvPr/>
          </p:nvSpPr>
          <p:spPr>
            <a:xfrm>
              <a:off x="56088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8" name="Shape 3318"/>
            <p:cNvSpPr/>
            <p:nvPr/>
          </p:nvSpPr>
          <p:spPr>
            <a:xfrm>
              <a:off x="560882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9" name="Shape 3319"/>
            <p:cNvSpPr/>
            <p:nvPr/>
          </p:nvSpPr>
          <p:spPr>
            <a:xfrm>
              <a:off x="56088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0" name="Shape 3320"/>
            <p:cNvSpPr/>
            <p:nvPr/>
          </p:nvSpPr>
          <p:spPr>
            <a:xfrm>
              <a:off x="560882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1" name="Shape 3321"/>
            <p:cNvSpPr/>
            <p:nvPr/>
          </p:nvSpPr>
          <p:spPr>
            <a:xfrm>
              <a:off x="560882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2" name="Shape 3322"/>
            <p:cNvSpPr/>
            <p:nvPr/>
          </p:nvSpPr>
          <p:spPr>
            <a:xfrm>
              <a:off x="56088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3" name="Shape 3323"/>
            <p:cNvSpPr/>
            <p:nvPr/>
          </p:nvSpPr>
          <p:spPr>
            <a:xfrm>
              <a:off x="56088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4" name="Shape 3324"/>
            <p:cNvSpPr/>
            <p:nvPr/>
          </p:nvSpPr>
          <p:spPr>
            <a:xfrm>
              <a:off x="560882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5" name="Shape 3325"/>
            <p:cNvSpPr/>
            <p:nvPr/>
          </p:nvSpPr>
          <p:spPr>
            <a:xfrm>
              <a:off x="560882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6" name="Shape 3326"/>
            <p:cNvSpPr/>
            <p:nvPr/>
          </p:nvSpPr>
          <p:spPr>
            <a:xfrm>
              <a:off x="56088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7" name="Shape 3327"/>
            <p:cNvSpPr/>
            <p:nvPr/>
          </p:nvSpPr>
          <p:spPr>
            <a:xfrm>
              <a:off x="560882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8" name="Shape 3328"/>
            <p:cNvSpPr/>
            <p:nvPr/>
          </p:nvSpPr>
          <p:spPr>
            <a:xfrm>
              <a:off x="560882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9" name="Shape 3329"/>
            <p:cNvSpPr/>
            <p:nvPr/>
          </p:nvSpPr>
          <p:spPr>
            <a:xfrm>
              <a:off x="560882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0" name="Shape 3330"/>
            <p:cNvSpPr/>
            <p:nvPr/>
          </p:nvSpPr>
          <p:spPr>
            <a:xfrm>
              <a:off x="56088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1" name="Shape 3331"/>
            <p:cNvSpPr/>
            <p:nvPr/>
          </p:nvSpPr>
          <p:spPr>
            <a:xfrm>
              <a:off x="560882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2" name="Shape 3332"/>
            <p:cNvSpPr/>
            <p:nvPr/>
          </p:nvSpPr>
          <p:spPr>
            <a:xfrm>
              <a:off x="56088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3" name="Shape 3333"/>
            <p:cNvSpPr/>
            <p:nvPr/>
          </p:nvSpPr>
          <p:spPr>
            <a:xfrm>
              <a:off x="560882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4" name="Shape 3334"/>
            <p:cNvSpPr/>
            <p:nvPr/>
          </p:nvSpPr>
          <p:spPr>
            <a:xfrm>
              <a:off x="575935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5" name="Shape 3335"/>
            <p:cNvSpPr/>
            <p:nvPr/>
          </p:nvSpPr>
          <p:spPr>
            <a:xfrm>
              <a:off x="575935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6" name="Shape 3336"/>
            <p:cNvSpPr/>
            <p:nvPr/>
          </p:nvSpPr>
          <p:spPr>
            <a:xfrm>
              <a:off x="575935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7" name="Shape 3337"/>
            <p:cNvSpPr/>
            <p:nvPr/>
          </p:nvSpPr>
          <p:spPr>
            <a:xfrm>
              <a:off x="575935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8" name="Shape 3338"/>
            <p:cNvSpPr/>
            <p:nvPr/>
          </p:nvSpPr>
          <p:spPr>
            <a:xfrm>
              <a:off x="575935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9" name="Shape 3339"/>
            <p:cNvSpPr/>
            <p:nvPr/>
          </p:nvSpPr>
          <p:spPr>
            <a:xfrm>
              <a:off x="575935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0" name="Shape 3340"/>
            <p:cNvSpPr/>
            <p:nvPr/>
          </p:nvSpPr>
          <p:spPr>
            <a:xfrm>
              <a:off x="575935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1" name="Shape 3341"/>
            <p:cNvSpPr/>
            <p:nvPr/>
          </p:nvSpPr>
          <p:spPr>
            <a:xfrm>
              <a:off x="575935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2" name="Shape 3342"/>
            <p:cNvSpPr/>
            <p:nvPr/>
          </p:nvSpPr>
          <p:spPr>
            <a:xfrm>
              <a:off x="575935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3" name="Shape 3343"/>
            <p:cNvSpPr/>
            <p:nvPr/>
          </p:nvSpPr>
          <p:spPr>
            <a:xfrm>
              <a:off x="575935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4" name="Shape 3344"/>
            <p:cNvSpPr/>
            <p:nvPr/>
          </p:nvSpPr>
          <p:spPr>
            <a:xfrm>
              <a:off x="575935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5" name="Shape 3345"/>
            <p:cNvSpPr/>
            <p:nvPr/>
          </p:nvSpPr>
          <p:spPr>
            <a:xfrm>
              <a:off x="590985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6" name="Shape 3346"/>
            <p:cNvSpPr/>
            <p:nvPr/>
          </p:nvSpPr>
          <p:spPr>
            <a:xfrm>
              <a:off x="590985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7" name="Shape 3347"/>
            <p:cNvSpPr/>
            <p:nvPr/>
          </p:nvSpPr>
          <p:spPr>
            <a:xfrm>
              <a:off x="590985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8" name="Shape 3348"/>
            <p:cNvSpPr/>
            <p:nvPr/>
          </p:nvSpPr>
          <p:spPr>
            <a:xfrm>
              <a:off x="606037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9" name="Shape 3349"/>
            <p:cNvSpPr/>
            <p:nvPr/>
          </p:nvSpPr>
          <p:spPr>
            <a:xfrm>
              <a:off x="621087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0" name="Shape 3350"/>
            <p:cNvSpPr/>
            <p:nvPr/>
          </p:nvSpPr>
          <p:spPr>
            <a:xfrm>
              <a:off x="621087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1" name="Shape 3351"/>
            <p:cNvSpPr/>
            <p:nvPr/>
          </p:nvSpPr>
          <p:spPr>
            <a:xfrm>
              <a:off x="651190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52" name="Shape 3352"/>
          <p:cNvGrpSpPr/>
          <p:nvPr/>
        </p:nvGrpSpPr>
        <p:grpSpPr>
          <a:xfrm rot="10800000">
            <a:off x="7682451" y="28707"/>
            <a:ext cx="994639" cy="4940182"/>
            <a:chOff x="5759350" y="388625"/>
            <a:chExt cx="1024450" cy="5088250"/>
          </a:xfrm>
        </p:grpSpPr>
        <p:sp>
          <p:nvSpPr>
            <p:cNvPr id="3353" name="Shape 3353"/>
            <p:cNvSpPr/>
            <p:nvPr/>
          </p:nvSpPr>
          <p:spPr>
            <a:xfrm>
              <a:off x="575935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4" name="Shape 3354"/>
            <p:cNvSpPr/>
            <p:nvPr/>
          </p:nvSpPr>
          <p:spPr>
            <a:xfrm>
              <a:off x="575935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5" name="Shape 3355"/>
            <p:cNvSpPr/>
            <p:nvPr/>
          </p:nvSpPr>
          <p:spPr>
            <a:xfrm>
              <a:off x="575935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6" name="Shape 3356"/>
            <p:cNvSpPr/>
            <p:nvPr/>
          </p:nvSpPr>
          <p:spPr>
            <a:xfrm>
              <a:off x="575935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7" name="Shape 3357"/>
            <p:cNvSpPr/>
            <p:nvPr/>
          </p:nvSpPr>
          <p:spPr>
            <a:xfrm>
              <a:off x="575935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8" name="Shape 3358"/>
            <p:cNvSpPr/>
            <p:nvPr/>
          </p:nvSpPr>
          <p:spPr>
            <a:xfrm>
              <a:off x="575935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9" name="Shape 3359"/>
            <p:cNvSpPr/>
            <p:nvPr/>
          </p:nvSpPr>
          <p:spPr>
            <a:xfrm>
              <a:off x="575935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0" name="Shape 3360"/>
            <p:cNvSpPr/>
            <p:nvPr/>
          </p:nvSpPr>
          <p:spPr>
            <a:xfrm>
              <a:off x="590985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1" name="Shape 3361"/>
            <p:cNvSpPr/>
            <p:nvPr/>
          </p:nvSpPr>
          <p:spPr>
            <a:xfrm>
              <a:off x="590985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2" name="Shape 3362"/>
            <p:cNvSpPr/>
            <p:nvPr/>
          </p:nvSpPr>
          <p:spPr>
            <a:xfrm>
              <a:off x="590985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3" name="Shape 3363"/>
            <p:cNvSpPr/>
            <p:nvPr/>
          </p:nvSpPr>
          <p:spPr>
            <a:xfrm>
              <a:off x="590985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4" name="Shape 3364"/>
            <p:cNvSpPr/>
            <p:nvPr/>
          </p:nvSpPr>
          <p:spPr>
            <a:xfrm>
              <a:off x="590985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5" name="Shape 3365"/>
            <p:cNvSpPr/>
            <p:nvPr/>
          </p:nvSpPr>
          <p:spPr>
            <a:xfrm>
              <a:off x="590985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6" name="Shape 3366"/>
            <p:cNvSpPr/>
            <p:nvPr/>
          </p:nvSpPr>
          <p:spPr>
            <a:xfrm>
              <a:off x="590985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7" name="Shape 3367"/>
            <p:cNvSpPr/>
            <p:nvPr/>
          </p:nvSpPr>
          <p:spPr>
            <a:xfrm>
              <a:off x="590985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8" name="Shape 3368"/>
            <p:cNvSpPr/>
            <p:nvPr/>
          </p:nvSpPr>
          <p:spPr>
            <a:xfrm>
              <a:off x="590985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9" name="Shape 3369"/>
            <p:cNvSpPr/>
            <p:nvPr/>
          </p:nvSpPr>
          <p:spPr>
            <a:xfrm>
              <a:off x="590985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0" name="Shape 3370"/>
            <p:cNvSpPr/>
            <p:nvPr/>
          </p:nvSpPr>
          <p:spPr>
            <a:xfrm>
              <a:off x="590985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1" name="Shape 3371"/>
            <p:cNvSpPr/>
            <p:nvPr/>
          </p:nvSpPr>
          <p:spPr>
            <a:xfrm>
              <a:off x="590985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2" name="Shape 3372"/>
            <p:cNvSpPr/>
            <p:nvPr/>
          </p:nvSpPr>
          <p:spPr>
            <a:xfrm>
              <a:off x="590985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3" name="Shape 3373"/>
            <p:cNvSpPr/>
            <p:nvPr/>
          </p:nvSpPr>
          <p:spPr>
            <a:xfrm>
              <a:off x="590985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4" name="Shape 3374"/>
            <p:cNvSpPr/>
            <p:nvPr/>
          </p:nvSpPr>
          <p:spPr>
            <a:xfrm>
              <a:off x="590985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5" name="Shape 3375"/>
            <p:cNvSpPr/>
            <p:nvPr/>
          </p:nvSpPr>
          <p:spPr>
            <a:xfrm>
              <a:off x="590985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6" name="Shape 3376"/>
            <p:cNvSpPr/>
            <p:nvPr/>
          </p:nvSpPr>
          <p:spPr>
            <a:xfrm>
              <a:off x="590985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7" name="Shape 3377"/>
            <p:cNvSpPr/>
            <p:nvPr/>
          </p:nvSpPr>
          <p:spPr>
            <a:xfrm>
              <a:off x="590985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8" name="Shape 3378"/>
            <p:cNvSpPr/>
            <p:nvPr/>
          </p:nvSpPr>
          <p:spPr>
            <a:xfrm>
              <a:off x="590985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9" name="Shape 3379"/>
            <p:cNvSpPr/>
            <p:nvPr/>
          </p:nvSpPr>
          <p:spPr>
            <a:xfrm>
              <a:off x="606037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0" name="Shape 3380"/>
            <p:cNvSpPr/>
            <p:nvPr/>
          </p:nvSpPr>
          <p:spPr>
            <a:xfrm>
              <a:off x="606037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1" name="Shape 3381"/>
            <p:cNvSpPr/>
            <p:nvPr/>
          </p:nvSpPr>
          <p:spPr>
            <a:xfrm>
              <a:off x="606037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2" name="Shape 3382"/>
            <p:cNvSpPr/>
            <p:nvPr/>
          </p:nvSpPr>
          <p:spPr>
            <a:xfrm>
              <a:off x="606037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3" name="Shape 3383"/>
            <p:cNvSpPr/>
            <p:nvPr/>
          </p:nvSpPr>
          <p:spPr>
            <a:xfrm>
              <a:off x="606037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4" name="Shape 3384"/>
            <p:cNvSpPr/>
            <p:nvPr/>
          </p:nvSpPr>
          <p:spPr>
            <a:xfrm>
              <a:off x="606037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5" name="Shape 3385"/>
            <p:cNvSpPr/>
            <p:nvPr/>
          </p:nvSpPr>
          <p:spPr>
            <a:xfrm>
              <a:off x="606037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6" name="Shape 3386"/>
            <p:cNvSpPr/>
            <p:nvPr/>
          </p:nvSpPr>
          <p:spPr>
            <a:xfrm>
              <a:off x="606037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7" name="Shape 3387"/>
            <p:cNvSpPr/>
            <p:nvPr/>
          </p:nvSpPr>
          <p:spPr>
            <a:xfrm>
              <a:off x="606037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8" name="Shape 3388"/>
            <p:cNvSpPr/>
            <p:nvPr/>
          </p:nvSpPr>
          <p:spPr>
            <a:xfrm>
              <a:off x="606037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9" name="Shape 3389"/>
            <p:cNvSpPr/>
            <p:nvPr/>
          </p:nvSpPr>
          <p:spPr>
            <a:xfrm>
              <a:off x="606037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0" name="Shape 3390"/>
            <p:cNvSpPr/>
            <p:nvPr/>
          </p:nvSpPr>
          <p:spPr>
            <a:xfrm>
              <a:off x="606037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1" name="Shape 3391"/>
            <p:cNvSpPr/>
            <p:nvPr/>
          </p:nvSpPr>
          <p:spPr>
            <a:xfrm>
              <a:off x="606037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2" name="Shape 3392"/>
            <p:cNvSpPr/>
            <p:nvPr/>
          </p:nvSpPr>
          <p:spPr>
            <a:xfrm>
              <a:off x="606037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3" name="Shape 3393"/>
            <p:cNvSpPr/>
            <p:nvPr/>
          </p:nvSpPr>
          <p:spPr>
            <a:xfrm>
              <a:off x="606037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4" name="Shape 3394"/>
            <p:cNvSpPr/>
            <p:nvPr/>
          </p:nvSpPr>
          <p:spPr>
            <a:xfrm>
              <a:off x="606037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5" name="Shape 3395"/>
            <p:cNvSpPr/>
            <p:nvPr/>
          </p:nvSpPr>
          <p:spPr>
            <a:xfrm>
              <a:off x="606037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6" name="Shape 3396"/>
            <p:cNvSpPr/>
            <p:nvPr/>
          </p:nvSpPr>
          <p:spPr>
            <a:xfrm>
              <a:off x="606037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7" name="Shape 3397"/>
            <p:cNvSpPr/>
            <p:nvPr/>
          </p:nvSpPr>
          <p:spPr>
            <a:xfrm>
              <a:off x="606037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8" name="Shape 3398"/>
            <p:cNvSpPr/>
            <p:nvPr/>
          </p:nvSpPr>
          <p:spPr>
            <a:xfrm>
              <a:off x="606037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9" name="Shape 3399"/>
            <p:cNvSpPr/>
            <p:nvPr/>
          </p:nvSpPr>
          <p:spPr>
            <a:xfrm>
              <a:off x="606037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0" name="Shape 3400"/>
            <p:cNvSpPr/>
            <p:nvPr/>
          </p:nvSpPr>
          <p:spPr>
            <a:xfrm>
              <a:off x="606037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1" name="Shape 3401"/>
            <p:cNvSpPr/>
            <p:nvPr/>
          </p:nvSpPr>
          <p:spPr>
            <a:xfrm>
              <a:off x="606037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2" name="Shape 3402"/>
            <p:cNvSpPr/>
            <p:nvPr/>
          </p:nvSpPr>
          <p:spPr>
            <a:xfrm>
              <a:off x="606037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3" name="Shape 3403"/>
            <p:cNvSpPr/>
            <p:nvPr/>
          </p:nvSpPr>
          <p:spPr>
            <a:xfrm>
              <a:off x="606037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4" name="Shape 3404"/>
            <p:cNvSpPr/>
            <p:nvPr/>
          </p:nvSpPr>
          <p:spPr>
            <a:xfrm>
              <a:off x="606037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5" name="Shape 3405"/>
            <p:cNvSpPr/>
            <p:nvPr/>
          </p:nvSpPr>
          <p:spPr>
            <a:xfrm>
              <a:off x="621087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6" name="Shape 3406"/>
            <p:cNvSpPr/>
            <p:nvPr/>
          </p:nvSpPr>
          <p:spPr>
            <a:xfrm>
              <a:off x="621087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7" name="Shape 3407"/>
            <p:cNvSpPr/>
            <p:nvPr/>
          </p:nvSpPr>
          <p:spPr>
            <a:xfrm>
              <a:off x="621087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8" name="Shape 3408"/>
            <p:cNvSpPr/>
            <p:nvPr/>
          </p:nvSpPr>
          <p:spPr>
            <a:xfrm>
              <a:off x="621087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9" name="Shape 3409"/>
            <p:cNvSpPr/>
            <p:nvPr/>
          </p:nvSpPr>
          <p:spPr>
            <a:xfrm>
              <a:off x="621087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0" name="Shape 3410"/>
            <p:cNvSpPr/>
            <p:nvPr/>
          </p:nvSpPr>
          <p:spPr>
            <a:xfrm>
              <a:off x="621087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1" name="Shape 3411"/>
            <p:cNvSpPr/>
            <p:nvPr/>
          </p:nvSpPr>
          <p:spPr>
            <a:xfrm>
              <a:off x="621087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2" name="Shape 3412"/>
            <p:cNvSpPr/>
            <p:nvPr/>
          </p:nvSpPr>
          <p:spPr>
            <a:xfrm>
              <a:off x="621087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3" name="Shape 3413"/>
            <p:cNvSpPr/>
            <p:nvPr/>
          </p:nvSpPr>
          <p:spPr>
            <a:xfrm>
              <a:off x="621087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4" name="Shape 3414"/>
            <p:cNvSpPr/>
            <p:nvPr/>
          </p:nvSpPr>
          <p:spPr>
            <a:xfrm>
              <a:off x="621087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5" name="Shape 3415"/>
            <p:cNvSpPr/>
            <p:nvPr/>
          </p:nvSpPr>
          <p:spPr>
            <a:xfrm>
              <a:off x="621087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6" name="Shape 3416"/>
            <p:cNvSpPr/>
            <p:nvPr/>
          </p:nvSpPr>
          <p:spPr>
            <a:xfrm>
              <a:off x="621087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7" name="Shape 3417"/>
            <p:cNvSpPr/>
            <p:nvPr/>
          </p:nvSpPr>
          <p:spPr>
            <a:xfrm>
              <a:off x="621087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8" name="Shape 3418"/>
            <p:cNvSpPr/>
            <p:nvPr/>
          </p:nvSpPr>
          <p:spPr>
            <a:xfrm>
              <a:off x="621087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9" name="Shape 3419"/>
            <p:cNvSpPr/>
            <p:nvPr/>
          </p:nvSpPr>
          <p:spPr>
            <a:xfrm>
              <a:off x="621087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0" name="Shape 3420"/>
            <p:cNvSpPr/>
            <p:nvPr/>
          </p:nvSpPr>
          <p:spPr>
            <a:xfrm>
              <a:off x="621087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1" name="Shape 3421"/>
            <p:cNvSpPr/>
            <p:nvPr/>
          </p:nvSpPr>
          <p:spPr>
            <a:xfrm>
              <a:off x="621087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2" name="Shape 3422"/>
            <p:cNvSpPr/>
            <p:nvPr/>
          </p:nvSpPr>
          <p:spPr>
            <a:xfrm>
              <a:off x="621087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3" name="Shape 3423"/>
            <p:cNvSpPr/>
            <p:nvPr/>
          </p:nvSpPr>
          <p:spPr>
            <a:xfrm>
              <a:off x="621087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4" name="Shape 3424"/>
            <p:cNvSpPr/>
            <p:nvPr/>
          </p:nvSpPr>
          <p:spPr>
            <a:xfrm>
              <a:off x="621087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5" name="Shape 3425"/>
            <p:cNvSpPr/>
            <p:nvPr/>
          </p:nvSpPr>
          <p:spPr>
            <a:xfrm>
              <a:off x="6361375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6" name="Shape 3426"/>
            <p:cNvSpPr/>
            <p:nvPr/>
          </p:nvSpPr>
          <p:spPr>
            <a:xfrm>
              <a:off x="6361375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7" name="Shape 3427"/>
            <p:cNvSpPr/>
            <p:nvPr/>
          </p:nvSpPr>
          <p:spPr>
            <a:xfrm>
              <a:off x="6361375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8" name="Shape 3428"/>
            <p:cNvSpPr/>
            <p:nvPr/>
          </p:nvSpPr>
          <p:spPr>
            <a:xfrm>
              <a:off x="6361375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9" name="Shape 3429"/>
            <p:cNvSpPr/>
            <p:nvPr/>
          </p:nvSpPr>
          <p:spPr>
            <a:xfrm>
              <a:off x="6361375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0" name="Shape 3430"/>
            <p:cNvSpPr/>
            <p:nvPr/>
          </p:nvSpPr>
          <p:spPr>
            <a:xfrm>
              <a:off x="6361375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1" name="Shape 3431"/>
            <p:cNvSpPr/>
            <p:nvPr/>
          </p:nvSpPr>
          <p:spPr>
            <a:xfrm>
              <a:off x="6361375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2" name="Shape 3432"/>
            <p:cNvSpPr/>
            <p:nvPr/>
          </p:nvSpPr>
          <p:spPr>
            <a:xfrm>
              <a:off x="6361375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3" name="Shape 3433"/>
            <p:cNvSpPr/>
            <p:nvPr/>
          </p:nvSpPr>
          <p:spPr>
            <a:xfrm>
              <a:off x="6361375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4" name="Shape 3434"/>
            <p:cNvSpPr/>
            <p:nvPr/>
          </p:nvSpPr>
          <p:spPr>
            <a:xfrm>
              <a:off x="6361375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5" name="Shape 3435"/>
            <p:cNvSpPr/>
            <p:nvPr/>
          </p:nvSpPr>
          <p:spPr>
            <a:xfrm>
              <a:off x="6361375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6" name="Shape 3436"/>
            <p:cNvSpPr/>
            <p:nvPr/>
          </p:nvSpPr>
          <p:spPr>
            <a:xfrm>
              <a:off x="6361375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7" name="Shape 3437"/>
            <p:cNvSpPr/>
            <p:nvPr/>
          </p:nvSpPr>
          <p:spPr>
            <a:xfrm>
              <a:off x="6361375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8" name="Shape 3438"/>
            <p:cNvSpPr/>
            <p:nvPr/>
          </p:nvSpPr>
          <p:spPr>
            <a:xfrm>
              <a:off x="6361375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9" name="Shape 3439"/>
            <p:cNvSpPr/>
            <p:nvPr/>
          </p:nvSpPr>
          <p:spPr>
            <a:xfrm>
              <a:off x="6361375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0" name="Shape 3440"/>
            <p:cNvSpPr/>
            <p:nvPr/>
          </p:nvSpPr>
          <p:spPr>
            <a:xfrm>
              <a:off x="6361375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1" name="Shape 3441"/>
            <p:cNvSpPr/>
            <p:nvPr/>
          </p:nvSpPr>
          <p:spPr>
            <a:xfrm>
              <a:off x="6361375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2" name="Shape 3442"/>
            <p:cNvSpPr/>
            <p:nvPr/>
          </p:nvSpPr>
          <p:spPr>
            <a:xfrm>
              <a:off x="6361375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3" name="Shape 3443"/>
            <p:cNvSpPr/>
            <p:nvPr/>
          </p:nvSpPr>
          <p:spPr>
            <a:xfrm>
              <a:off x="651190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4" name="Shape 3444"/>
            <p:cNvSpPr/>
            <p:nvPr/>
          </p:nvSpPr>
          <p:spPr>
            <a:xfrm>
              <a:off x="651190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5" name="Shape 3445"/>
            <p:cNvSpPr/>
            <p:nvPr/>
          </p:nvSpPr>
          <p:spPr>
            <a:xfrm>
              <a:off x="651190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6" name="Shape 3446"/>
            <p:cNvSpPr/>
            <p:nvPr/>
          </p:nvSpPr>
          <p:spPr>
            <a:xfrm>
              <a:off x="651190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7" name="Shape 3447"/>
            <p:cNvSpPr/>
            <p:nvPr/>
          </p:nvSpPr>
          <p:spPr>
            <a:xfrm>
              <a:off x="651190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8" name="Shape 3448"/>
            <p:cNvSpPr/>
            <p:nvPr/>
          </p:nvSpPr>
          <p:spPr>
            <a:xfrm>
              <a:off x="651190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9" name="Shape 3449"/>
            <p:cNvSpPr/>
            <p:nvPr/>
          </p:nvSpPr>
          <p:spPr>
            <a:xfrm>
              <a:off x="651190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0" name="Shape 3450"/>
            <p:cNvSpPr/>
            <p:nvPr/>
          </p:nvSpPr>
          <p:spPr>
            <a:xfrm>
              <a:off x="651190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1" name="Shape 3451"/>
            <p:cNvSpPr/>
            <p:nvPr/>
          </p:nvSpPr>
          <p:spPr>
            <a:xfrm>
              <a:off x="666240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2" name="Shape 3452"/>
            <p:cNvSpPr/>
            <p:nvPr/>
          </p:nvSpPr>
          <p:spPr>
            <a:xfrm>
              <a:off x="666240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3" name="Shape 3453"/>
            <p:cNvSpPr/>
            <p:nvPr/>
          </p:nvSpPr>
          <p:spPr>
            <a:xfrm>
              <a:off x="666240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54" name="Shape 3454"/>
          <p:cNvGrpSpPr/>
          <p:nvPr/>
        </p:nvGrpSpPr>
        <p:grpSpPr>
          <a:xfrm rot="10800000">
            <a:off x="7682451" y="28707"/>
            <a:ext cx="1140783" cy="5086302"/>
            <a:chOff x="5608825" y="238125"/>
            <a:chExt cx="1174975" cy="5238750"/>
          </a:xfrm>
        </p:grpSpPr>
        <p:sp>
          <p:nvSpPr>
            <p:cNvPr id="3455" name="Shape 3455"/>
            <p:cNvSpPr/>
            <p:nvPr/>
          </p:nvSpPr>
          <p:spPr>
            <a:xfrm>
              <a:off x="560882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6" name="Shape 3456"/>
            <p:cNvSpPr/>
            <p:nvPr/>
          </p:nvSpPr>
          <p:spPr>
            <a:xfrm>
              <a:off x="56088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7" name="Shape 3457"/>
            <p:cNvSpPr/>
            <p:nvPr/>
          </p:nvSpPr>
          <p:spPr>
            <a:xfrm>
              <a:off x="56088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8" name="Shape 3458"/>
            <p:cNvSpPr/>
            <p:nvPr/>
          </p:nvSpPr>
          <p:spPr>
            <a:xfrm>
              <a:off x="56088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9" name="Shape 3459"/>
            <p:cNvSpPr/>
            <p:nvPr/>
          </p:nvSpPr>
          <p:spPr>
            <a:xfrm>
              <a:off x="575935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0" name="Shape 3460"/>
            <p:cNvSpPr/>
            <p:nvPr/>
          </p:nvSpPr>
          <p:spPr>
            <a:xfrm>
              <a:off x="575935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1" name="Shape 3461"/>
            <p:cNvSpPr/>
            <p:nvPr/>
          </p:nvSpPr>
          <p:spPr>
            <a:xfrm>
              <a:off x="575935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2" name="Shape 3462"/>
            <p:cNvSpPr/>
            <p:nvPr/>
          </p:nvSpPr>
          <p:spPr>
            <a:xfrm>
              <a:off x="575935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3" name="Shape 3463"/>
            <p:cNvSpPr/>
            <p:nvPr/>
          </p:nvSpPr>
          <p:spPr>
            <a:xfrm>
              <a:off x="575935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4" name="Shape 3464"/>
            <p:cNvSpPr/>
            <p:nvPr/>
          </p:nvSpPr>
          <p:spPr>
            <a:xfrm>
              <a:off x="575935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5" name="Shape 3465"/>
            <p:cNvSpPr/>
            <p:nvPr/>
          </p:nvSpPr>
          <p:spPr>
            <a:xfrm>
              <a:off x="575935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6" name="Shape 3466"/>
            <p:cNvSpPr/>
            <p:nvPr/>
          </p:nvSpPr>
          <p:spPr>
            <a:xfrm>
              <a:off x="575935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7" name="Shape 3467"/>
            <p:cNvSpPr/>
            <p:nvPr/>
          </p:nvSpPr>
          <p:spPr>
            <a:xfrm>
              <a:off x="575935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8" name="Shape 3468"/>
            <p:cNvSpPr/>
            <p:nvPr/>
          </p:nvSpPr>
          <p:spPr>
            <a:xfrm>
              <a:off x="575935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9" name="Shape 3469"/>
            <p:cNvSpPr/>
            <p:nvPr/>
          </p:nvSpPr>
          <p:spPr>
            <a:xfrm>
              <a:off x="575935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0" name="Shape 3470"/>
            <p:cNvSpPr/>
            <p:nvPr/>
          </p:nvSpPr>
          <p:spPr>
            <a:xfrm>
              <a:off x="575935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1" name="Shape 3471"/>
            <p:cNvSpPr/>
            <p:nvPr/>
          </p:nvSpPr>
          <p:spPr>
            <a:xfrm>
              <a:off x="575935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2" name="Shape 3472"/>
            <p:cNvSpPr/>
            <p:nvPr/>
          </p:nvSpPr>
          <p:spPr>
            <a:xfrm>
              <a:off x="575935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3" name="Shape 3473"/>
            <p:cNvSpPr/>
            <p:nvPr/>
          </p:nvSpPr>
          <p:spPr>
            <a:xfrm>
              <a:off x="575935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4" name="Shape 3474"/>
            <p:cNvSpPr/>
            <p:nvPr/>
          </p:nvSpPr>
          <p:spPr>
            <a:xfrm>
              <a:off x="575935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5" name="Shape 3475"/>
            <p:cNvSpPr/>
            <p:nvPr/>
          </p:nvSpPr>
          <p:spPr>
            <a:xfrm>
              <a:off x="575935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6" name="Shape 3476"/>
            <p:cNvSpPr/>
            <p:nvPr/>
          </p:nvSpPr>
          <p:spPr>
            <a:xfrm>
              <a:off x="590985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7" name="Shape 3477"/>
            <p:cNvSpPr/>
            <p:nvPr/>
          </p:nvSpPr>
          <p:spPr>
            <a:xfrm>
              <a:off x="590985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8" name="Shape 3478"/>
            <p:cNvSpPr/>
            <p:nvPr/>
          </p:nvSpPr>
          <p:spPr>
            <a:xfrm>
              <a:off x="590985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9" name="Shape 3479"/>
            <p:cNvSpPr/>
            <p:nvPr/>
          </p:nvSpPr>
          <p:spPr>
            <a:xfrm>
              <a:off x="590985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0" name="Shape 3480"/>
            <p:cNvSpPr/>
            <p:nvPr/>
          </p:nvSpPr>
          <p:spPr>
            <a:xfrm>
              <a:off x="590985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1" name="Shape 3481"/>
            <p:cNvSpPr/>
            <p:nvPr/>
          </p:nvSpPr>
          <p:spPr>
            <a:xfrm>
              <a:off x="590985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2" name="Shape 3482"/>
            <p:cNvSpPr/>
            <p:nvPr/>
          </p:nvSpPr>
          <p:spPr>
            <a:xfrm>
              <a:off x="590985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3" name="Shape 3483"/>
            <p:cNvSpPr/>
            <p:nvPr/>
          </p:nvSpPr>
          <p:spPr>
            <a:xfrm>
              <a:off x="590985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4" name="Shape 3484"/>
            <p:cNvSpPr/>
            <p:nvPr/>
          </p:nvSpPr>
          <p:spPr>
            <a:xfrm>
              <a:off x="590985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5" name="Shape 3485"/>
            <p:cNvSpPr/>
            <p:nvPr/>
          </p:nvSpPr>
          <p:spPr>
            <a:xfrm>
              <a:off x="590985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6" name="Shape 3486"/>
            <p:cNvSpPr/>
            <p:nvPr/>
          </p:nvSpPr>
          <p:spPr>
            <a:xfrm>
              <a:off x="590985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7" name="Shape 3487"/>
            <p:cNvSpPr/>
            <p:nvPr/>
          </p:nvSpPr>
          <p:spPr>
            <a:xfrm>
              <a:off x="590985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8" name="Shape 3488"/>
            <p:cNvSpPr/>
            <p:nvPr/>
          </p:nvSpPr>
          <p:spPr>
            <a:xfrm>
              <a:off x="590985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9" name="Shape 3489"/>
            <p:cNvSpPr/>
            <p:nvPr/>
          </p:nvSpPr>
          <p:spPr>
            <a:xfrm>
              <a:off x="606037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0" name="Shape 3490"/>
            <p:cNvSpPr/>
            <p:nvPr/>
          </p:nvSpPr>
          <p:spPr>
            <a:xfrm>
              <a:off x="606037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1" name="Shape 3491"/>
            <p:cNvSpPr/>
            <p:nvPr/>
          </p:nvSpPr>
          <p:spPr>
            <a:xfrm>
              <a:off x="606037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2" name="Shape 3492"/>
            <p:cNvSpPr/>
            <p:nvPr/>
          </p:nvSpPr>
          <p:spPr>
            <a:xfrm>
              <a:off x="606037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3" name="Shape 3493"/>
            <p:cNvSpPr/>
            <p:nvPr/>
          </p:nvSpPr>
          <p:spPr>
            <a:xfrm>
              <a:off x="606037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4" name="Shape 3494"/>
            <p:cNvSpPr/>
            <p:nvPr/>
          </p:nvSpPr>
          <p:spPr>
            <a:xfrm>
              <a:off x="606037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5" name="Shape 3495"/>
            <p:cNvSpPr/>
            <p:nvPr/>
          </p:nvSpPr>
          <p:spPr>
            <a:xfrm>
              <a:off x="606037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6" name="Shape 3496"/>
            <p:cNvSpPr/>
            <p:nvPr/>
          </p:nvSpPr>
          <p:spPr>
            <a:xfrm>
              <a:off x="606037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7" name="Shape 3497"/>
            <p:cNvSpPr/>
            <p:nvPr/>
          </p:nvSpPr>
          <p:spPr>
            <a:xfrm>
              <a:off x="621087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8" name="Shape 3498"/>
            <p:cNvSpPr/>
            <p:nvPr/>
          </p:nvSpPr>
          <p:spPr>
            <a:xfrm>
              <a:off x="621087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9" name="Shape 3499"/>
            <p:cNvSpPr/>
            <p:nvPr/>
          </p:nvSpPr>
          <p:spPr>
            <a:xfrm>
              <a:off x="621087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0" name="Shape 3500"/>
            <p:cNvSpPr/>
            <p:nvPr/>
          </p:nvSpPr>
          <p:spPr>
            <a:xfrm>
              <a:off x="621087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1" name="Shape 3501"/>
            <p:cNvSpPr/>
            <p:nvPr/>
          </p:nvSpPr>
          <p:spPr>
            <a:xfrm>
              <a:off x="621087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2" name="Shape 3502"/>
            <p:cNvSpPr/>
            <p:nvPr/>
          </p:nvSpPr>
          <p:spPr>
            <a:xfrm>
              <a:off x="6361375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3" name="Shape 3503"/>
            <p:cNvSpPr/>
            <p:nvPr/>
          </p:nvSpPr>
          <p:spPr>
            <a:xfrm>
              <a:off x="6361375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4" name="Shape 3504"/>
            <p:cNvSpPr/>
            <p:nvPr/>
          </p:nvSpPr>
          <p:spPr>
            <a:xfrm>
              <a:off x="666240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05" name="Shape 3505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rgbClr val="80BFB7"/>
                </a:solidFill>
              </a:defRPr>
            </a:lvl1pPr>
            <a:lvl2pPr lvl="1">
              <a:buNone/>
              <a:defRPr>
                <a:solidFill>
                  <a:srgbClr val="80BFB7"/>
                </a:solidFill>
              </a:defRPr>
            </a:lvl2pPr>
            <a:lvl3pPr lvl="2">
              <a:buNone/>
              <a:defRPr>
                <a:solidFill>
                  <a:srgbClr val="80BFB7"/>
                </a:solidFill>
              </a:defRPr>
            </a:lvl3pPr>
            <a:lvl4pPr lvl="3">
              <a:buNone/>
              <a:defRPr>
                <a:solidFill>
                  <a:srgbClr val="80BFB7"/>
                </a:solidFill>
              </a:defRPr>
            </a:lvl4pPr>
            <a:lvl5pPr lvl="4">
              <a:buNone/>
              <a:defRPr>
                <a:solidFill>
                  <a:srgbClr val="80BFB7"/>
                </a:solidFill>
              </a:defRPr>
            </a:lvl5pPr>
            <a:lvl6pPr lvl="5">
              <a:buNone/>
              <a:defRPr>
                <a:solidFill>
                  <a:srgbClr val="80BFB7"/>
                </a:solidFill>
              </a:defRPr>
            </a:lvl6pPr>
            <a:lvl7pPr lvl="6">
              <a:buNone/>
              <a:defRPr>
                <a:solidFill>
                  <a:srgbClr val="80BFB7"/>
                </a:solidFill>
              </a:defRPr>
            </a:lvl7pPr>
            <a:lvl8pPr lvl="7">
              <a:buNone/>
              <a:defRPr>
                <a:solidFill>
                  <a:srgbClr val="80BFB7"/>
                </a:solidFill>
              </a:defRPr>
            </a:lvl8pPr>
            <a:lvl9pPr lvl="8">
              <a:buNone/>
              <a:defRPr>
                <a:solidFill>
                  <a:srgbClr val="80BFB7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718300" y="1733550"/>
            <a:ext cx="6761100" cy="29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▪"/>
              <a:defRPr sz="24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sz="24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sz="24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sz="24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sz="24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sz="24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●"/>
              <a:defRPr sz="24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○"/>
              <a:defRPr sz="24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■"/>
              <a:defRPr sz="24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 sz="12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1pPr>
            <a:lvl2pPr lvl="1">
              <a:buNone/>
              <a:defRPr sz="12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2pPr>
            <a:lvl3pPr lvl="2">
              <a:buNone/>
              <a:defRPr sz="12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3pPr>
            <a:lvl4pPr lvl="3">
              <a:buNone/>
              <a:defRPr sz="12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4pPr>
            <a:lvl5pPr lvl="4">
              <a:buNone/>
              <a:defRPr sz="12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5pPr>
            <a:lvl6pPr lvl="5">
              <a:buNone/>
              <a:defRPr sz="12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6pPr>
            <a:lvl7pPr lvl="6">
              <a:buNone/>
              <a:defRPr sz="12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7pPr>
            <a:lvl8pPr lvl="7">
              <a:buNone/>
              <a:defRPr sz="12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8pPr>
            <a:lvl9pPr lvl="8">
              <a:buNone/>
              <a:defRPr sz="12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7" r:id="rId6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gi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g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4" Type="http://schemas.openxmlformats.org/officeDocument/2006/relationships/image" Target="../media/image14.gif"/><Relationship Id="rId5" Type="http://schemas.openxmlformats.org/officeDocument/2006/relationships/image" Target="../media/image15.gif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4" Type="http://schemas.openxmlformats.org/officeDocument/2006/relationships/image" Target="../media/image17.gif"/><Relationship Id="rId5" Type="http://schemas.openxmlformats.org/officeDocument/2006/relationships/image" Target="../media/image18.gif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9.gi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1.tiff"/><Relationship Id="rId5" Type="http://schemas.openxmlformats.org/officeDocument/2006/relationships/image" Target="../media/image4.tiff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4" Type="http://schemas.openxmlformats.org/officeDocument/2006/relationships/image" Target="../media/image6.tiff"/><Relationship Id="rId5" Type="http://schemas.openxmlformats.org/officeDocument/2006/relationships/image" Target="../media/image7.tiff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6" name="Shape 3836"/>
          <p:cNvSpPr txBox="1">
            <a:spLocks noGrp="1"/>
          </p:cNvSpPr>
          <p:nvPr>
            <p:ph type="ctrTitle"/>
          </p:nvPr>
        </p:nvSpPr>
        <p:spPr>
          <a:xfrm>
            <a:off x="761999" y="696424"/>
            <a:ext cx="5599043" cy="21461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nl-NL" dirty="0" smtClean="0"/>
              <a:t>Rush </a:t>
            </a:r>
            <a:r>
              <a:rPr lang="nl-NL" dirty="0" err="1" smtClean="0"/>
              <a:t>Hour</a:t>
            </a:r>
            <a:r>
              <a:rPr lang="nl-NL" dirty="0" smtClean="0"/>
              <a:t/>
            </a:r>
            <a:br>
              <a:rPr lang="nl-NL" dirty="0" smtClean="0"/>
            </a:br>
            <a:endParaRPr dirty="0"/>
          </a:p>
        </p:txBody>
      </p:sp>
      <p:sp>
        <p:nvSpPr>
          <p:cNvPr id="3" name="Rechthoek 2"/>
          <p:cNvSpPr/>
          <p:nvPr/>
        </p:nvSpPr>
        <p:spPr>
          <a:xfrm>
            <a:off x="761999" y="3594545"/>
            <a:ext cx="4572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l-NL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Kevin </a:t>
            </a:r>
            <a:r>
              <a:rPr lang="nl-NL" dirty="0" err="1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Vuong</a:t>
            </a:r>
            <a:endParaRPr lang="nl-NL" dirty="0" smtClean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r>
              <a:rPr lang="nl-NL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Michael Berend</a:t>
            </a:r>
          </a:p>
          <a:p>
            <a:r>
              <a:rPr lang="nl-NL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Jelle Roebroek </a:t>
            </a:r>
            <a:endParaRPr lang="nl-NL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Shape 3836"/>
          <p:cNvSpPr txBox="1">
            <a:spLocks/>
          </p:cNvSpPr>
          <p:nvPr/>
        </p:nvSpPr>
        <p:spPr>
          <a:xfrm>
            <a:off x="761999" y="2975851"/>
            <a:ext cx="4677509" cy="1037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Font typeface="Dosis Light"/>
              <a:buNone/>
              <a:defRPr sz="6000" b="0" i="0" u="none" strike="noStrike" cap="none">
                <a:solidFill>
                  <a:srgbClr val="80BFB7"/>
                </a:solidFill>
                <a:latin typeface="Dosis Light"/>
                <a:ea typeface="Dosis Light"/>
                <a:cs typeface="Dosis Light"/>
                <a:sym typeface="Dosis 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Font typeface="Dosis Light"/>
              <a:buNone/>
              <a:defRPr sz="6000" b="0" i="0" u="none" strike="noStrike" cap="none">
                <a:solidFill>
                  <a:srgbClr val="80BFB7"/>
                </a:solidFill>
                <a:latin typeface="Dosis Light"/>
                <a:ea typeface="Dosis Light"/>
                <a:cs typeface="Dosis Light"/>
                <a:sym typeface="Dosis 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Font typeface="Dosis Light"/>
              <a:buNone/>
              <a:defRPr sz="6000" b="0" i="0" u="none" strike="noStrike" cap="none">
                <a:solidFill>
                  <a:srgbClr val="80BFB7"/>
                </a:solidFill>
                <a:latin typeface="Dosis Light"/>
                <a:ea typeface="Dosis Light"/>
                <a:cs typeface="Dosis Light"/>
                <a:sym typeface="Dosis 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Font typeface="Dosis Light"/>
              <a:buNone/>
              <a:defRPr sz="6000" b="0" i="0" u="none" strike="noStrike" cap="none">
                <a:solidFill>
                  <a:srgbClr val="80BFB7"/>
                </a:solidFill>
                <a:latin typeface="Dosis Light"/>
                <a:ea typeface="Dosis Light"/>
                <a:cs typeface="Dosis Light"/>
                <a:sym typeface="Dosis 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Font typeface="Dosis Light"/>
              <a:buNone/>
              <a:defRPr sz="6000" b="0" i="0" u="none" strike="noStrike" cap="none">
                <a:solidFill>
                  <a:srgbClr val="80BFB7"/>
                </a:solidFill>
                <a:latin typeface="Dosis Light"/>
                <a:ea typeface="Dosis Light"/>
                <a:cs typeface="Dosis Light"/>
                <a:sym typeface="Dosis 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Font typeface="Dosis Light"/>
              <a:buNone/>
              <a:defRPr sz="6000" b="0" i="0" u="none" strike="noStrike" cap="none">
                <a:solidFill>
                  <a:srgbClr val="80BFB7"/>
                </a:solidFill>
                <a:latin typeface="Dosis Light"/>
                <a:ea typeface="Dosis Light"/>
                <a:cs typeface="Dosis Light"/>
                <a:sym typeface="Dosis 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Font typeface="Dosis Light"/>
              <a:buNone/>
              <a:defRPr sz="6000" b="0" i="0" u="none" strike="noStrike" cap="none">
                <a:solidFill>
                  <a:srgbClr val="80BFB7"/>
                </a:solidFill>
                <a:latin typeface="Dosis Light"/>
                <a:ea typeface="Dosis Light"/>
                <a:cs typeface="Dosis Light"/>
                <a:sym typeface="Dosis 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Font typeface="Dosis Light"/>
              <a:buNone/>
              <a:defRPr sz="6000" b="0" i="0" u="none" strike="noStrike" cap="none">
                <a:solidFill>
                  <a:srgbClr val="80BFB7"/>
                </a:solidFill>
                <a:latin typeface="Dosis Light"/>
                <a:ea typeface="Dosis Light"/>
                <a:cs typeface="Dosis Light"/>
                <a:sym typeface="Dosis 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Font typeface="Dosis Light"/>
              <a:buNone/>
              <a:defRPr sz="6000" b="0" i="0" u="none" strike="noStrike" cap="none">
                <a:solidFill>
                  <a:srgbClr val="80BFB7"/>
                </a:solidFill>
                <a:latin typeface="Dosis Light"/>
                <a:ea typeface="Dosis Light"/>
                <a:cs typeface="Dosis Light"/>
                <a:sym typeface="Dosis Light"/>
              </a:defRPr>
            </a:lvl9pPr>
          </a:lstStyle>
          <a:p>
            <a:r>
              <a:rPr lang="nl-NL" sz="3600" dirty="0" err="1" smtClean="0">
                <a:solidFill>
                  <a:schemeClr val="accent1"/>
                </a:solidFill>
              </a:rPr>
              <a:t>ProgrAmsterdam</a:t>
            </a:r>
            <a:r>
              <a:rPr lang="nl-NL" sz="3600" dirty="0" smtClean="0">
                <a:solidFill>
                  <a:schemeClr val="accent1"/>
                </a:solidFill>
              </a:rPr>
              <a:t/>
            </a:r>
            <a:br>
              <a:rPr lang="nl-NL" sz="3600" dirty="0" smtClean="0">
                <a:solidFill>
                  <a:schemeClr val="accent1"/>
                </a:solidFill>
              </a:rPr>
            </a:br>
            <a:endParaRPr lang="nl-NL" sz="3600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0" name="Shape 3870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nl-NL" dirty="0" smtClean="0"/>
              <a:t>Algoritmes</a:t>
            </a:r>
            <a:endParaRPr dirty="0"/>
          </a:p>
        </p:txBody>
      </p:sp>
      <p:sp>
        <p:nvSpPr>
          <p:cNvPr id="3871" name="Shape 3871"/>
          <p:cNvSpPr txBox="1">
            <a:spLocks noGrp="1"/>
          </p:cNvSpPr>
          <p:nvPr>
            <p:ph type="body" idx="1"/>
          </p:nvPr>
        </p:nvSpPr>
        <p:spPr>
          <a:xfrm>
            <a:off x="718300" y="1733550"/>
            <a:ext cx="6761100" cy="298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Char char="▪"/>
            </a:pPr>
            <a:r>
              <a:rPr lang="nl-NL" dirty="0" smtClean="0"/>
              <a:t>Random</a:t>
            </a:r>
          </a:p>
          <a:p>
            <a: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Char char="▪"/>
            </a:pPr>
            <a:r>
              <a:rPr lang="nl-NL" dirty="0" err="1" smtClean="0"/>
              <a:t>Breadth</a:t>
            </a:r>
            <a:r>
              <a:rPr lang="nl-NL" dirty="0" smtClean="0"/>
              <a:t>-</a:t>
            </a:r>
            <a:r>
              <a:rPr lang="nl-NL" dirty="0"/>
              <a:t>f</a:t>
            </a:r>
            <a:r>
              <a:rPr lang="nl-NL" dirty="0" smtClean="0"/>
              <a:t>irst </a:t>
            </a:r>
            <a:r>
              <a:rPr lang="nl-NL" dirty="0"/>
              <a:t>s</a:t>
            </a:r>
            <a:r>
              <a:rPr lang="nl-NL" dirty="0" smtClean="0"/>
              <a:t>earch</a:t>
            </a:r>
            <a:endParaRPr lang="nl-NL" dirty="0" smtClean="0"/>
          </a:p>
          <a:p>
            <a: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Char char="▪"/>
            </a:pPr>
            <a:r>
              <a:rPr lang="nl-NL" dirty="0" smtClean="0"/>
              <a:t>Depth-first search</a:t>
            </a:r>
            <a:endParaRPr lang="nl-NL" dirty="0" smtClean="0"/>
          </a:p>
          <a:p>
            <a: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Char char="▪"/>
            </a:pPr>
            <a:r>
              <a:rPr lang="nl-NL" dirty="0" smtClean="0"/>
              <a:t>Beam search</a:t>
            </a:r>
          </a:p>
          <a:p>
            <a: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Char char="▪"/>
            </a:pPr>
            <a:r>
              <a:rPr lang="nl-NL" dirty="0" smtClean="0"/>
              <a:t>A-Star </a:t>
            </a:r>
          </a:p>
        </p:txBody>
      </p:sp>
      <p:sp>
        <p:nvSpPr>
          <p:cNvPr id="3872" name="Shape 3872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86945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1" name="Shape 3841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dirty="0" smtClean="0"/>
              <a:t>Random Algoritme</a:t>
            </a:r>
            <a:endParaRPr dirty="0"/>
          </a:p>
        </p:txBody>
      </p:sp>
      <p:sp>
        <p:nvSpPr>
          <p:cNvPr id="3843" name="Shape 3843"/>
          <p:cNvSpPr txBox="1">
            <a:spLocks noGrp="1"/>
          </p:cNvSpPr>
          <p:nvPr>
            <p:ph type="body" idx="1"/>
          </p:nvPr>
        </p:nvSpPr>
        <p:spPr>
          <a:xfrm>
            <a:off x="718300" y="1762650"/>
            <a:ext cx="3242400" cy="220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indent="-381000">
              <a:buSzPts val="2400"/>
            </a:pPr>
            <a:r>
              <a:rPr lang="nl-NL" dirty="0" smtClean="0"/>
              <a:t>Waarom</a:t>
            </a:r>
          </a:p>
          <a:p>
            <a:pPr lvl="1" indent="-381000">
              <a:buSzPts val="2400"/>
            </a:pPr>
            <a:r>
              <a:rPr lang="nl-NL" dirty="0" smtClean="0"/>
              <a:t>Alvast een indicatie van oplossing</a:t>
            </a:r>
            <a:endParaRPr lang="nl-NL" dirty="0"/>
          </a:p>
        </p:txBody>
      </p:sp>
      <p:sp>
        <p:nvSpPr>
          <p:cNvPr id="3844" name="Shape 3844"/>
          <p:cNvSpPr txBox="1">
            <a:spLocks noGrp="1"/>
          </p:cNvSpPr>
          <p:nvPr>
            <p:ph type="body" idx="2"/>
          </p:nvPr>
        </p:nvSpPr>
        <p:spPr>
          <a:xfrm>
            <a:off x="640231" y="3865470"/>
            <a:ext cx="6761100" cy="11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solidFill>
                <a:srgbClr val="0B87A1"/>
              </a:solidFill>
            </a:endParaRPr>
          </a:p>
          <a:p>
            <a:pPr marL="0" lvl="0" indent="0" rtl="0">
              <a:spcBef>
                <a:spcPts val="1000"/>
              </a:spcBef>
              <a:spcAft>
                <a:spcPts val="1000"/>
              </a:spcAft>
              <a:buNone/>
            </a:pPr>
            <a:endParaRPr sz="1200" dirty="0">
              <a:solidFill>
                <a:srgbClr val="0B87A1"/>
              </a:solidFill>
            </a:endParaRPr>
          </a:p>
        </p:txBody>
      </p:sp>
      <p:sp>
        <p:nvSpPr>
          <p:cNvPr id="3845" name="Shape 3845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pic>
        <p:nvPicPr>
          <p:cNvPr id="2" name="Afbeelding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769" y="1762650"/>
            <a:ext cx="3527977" cy="2425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849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1" name="Shape 3841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dirty="0" err="1" smtClean="0"/>
              <a:t>Breadth</a:t>
            </a:r>
            <a:r>
              <a:rPr lang="nl-NL" dirty="0" smtClean="0"/>
              <a:t> First Search</a:t>
            </a:r>
            <a:endParaRPr dirty="0"/>
          </a:p>
        </p:txBody>
      </p:sp>
      <p:sp>
        <p:nvSpPr>
          <p:cNvPr id="3843" name="Shape 3843"/>
          <p:cNvSpPr txBox="1">
            <a:spLocks noGrp="1"/>
          </p:cNvSpPr>
          <p:nvPr>
            <p:ph type="body" idx="1"/>
          </p:nvPr>
        </p:nvSpPr>
        <p:spPr>
          <a:xfrm>
            <a:off x="718300" y="1762650"/>
            <a:ext cx="3242400" cy="220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indent="-381000">
              <a:buSzPts val="2400"/>
            </a:pPr>
            <a:r>
              <a:rPr lang="nl-NL" dirty="0" smtClean="0"/>
              <a:t>Waarom</a:t>
            </a:r>
          </a:p>
          <a:p>
            <a:pPr lvl="1" indent="-381000">
              <a:buSzPts val="2400"/>
            </a:pPr>
            <a:r>
              <a:rPr lang="nl-NL" dirty="0" smtClean="0"/>
              <a:t>Altijd kortste pad</a:t>
            </a:r>
            <a:endParaRPr lang="nl-NL" dirty="0"/>
          </a:p>
          <a:p>
            <a:pPr indent="-381000">
              <a:buSzPts val="2400"/>
            </a:pPr>
            <a:r>
              <a:rPr lang="nl-NL" dirty="0" smtClean="0"/>
              <a:t>Nadelen</a:t>
            </a:r>
          </a:p>
          <a:p>
            <a:pPr lvl="1" indent="-381000">
              <a:buSzPts val="2400"/>
            </a:pPr>
            <a:r>
              <a:rPr lang="nl-NL" dirty="0" smtClean="0"/>
              <a:t>Veel geheugen</a:t>
            </a:r>
            <a:endParaRPr lang="nl-NL" dirty="0"/>
          </a:p>
        </p:txBody>
      </p:sp>
      <p:sp>
        <p:nvSpPr>
          <p:cNvPr id="3844" name="Shape 3844"/>
          <p:cNvSpPr txBox="1">
            <a:spLocks noGrp="1"/>
          </p:cNvSpPr>
          <p:nvPr>
            <p:ph type="body" idx="2"/>
          </p:nvPr>
        </p:nvSpPr>
        <p:spPr>
          <a:xfrm>
            <a:off x="640231" y="3865470"/>
            <a:ext cx="6761100" cy="11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solidFill>
                <a:srgbClr val="0B87A1"/>
              </a:solidFill>
            </a:endParaRPr>
          </a:p>
          <a:p>
            <a:pPr marL="0" lvl="0" indent="0" rtl="0">
              <a:spcBef>
                <a:spcPts val="1000"/>
              </a:spcBef>
              <a:spcAft>
                <a:spcPts val="1000"/>
              </a:spcAft>
              <a:buNone/>
            </a:pPr>
            <a:endParaRPr sz="1200" dirty="0">
              <a:solidFill>
                <a:srgbClr val="0B87A1"/>
              </a:solidFill>
            </a:endParaRPr>
          </a:p>
        </p:txBody>
      </p:sp>
      <p:sp>
        <p:nvSpPr>
          <p:cNvPr id="3845" name="Shape 3845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pic>
        <p:nvPicPr>
          <p:cNvPr id="7" name="Picture 4" descr="Breadth-First-Search-Algorithm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5578" y="1435691"/>
            <a:ext cx="4030875" cy="3570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244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1" name="Shape 3841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dirty="0" smtClean="0"/>
              <a:t>Depth First Search</a:t>
            </a:r>
            <a:endParaRPr dirty="0"/>
          </a:p>
        </p:txBody>
      </p:sp>
      <p:sp>
        <p:nvSpPr>
          <p:cNvPr id="3843" name="Shape 3843"/>
          <p:cNvSpPr txBox="1">
            <a:spLocks noGrp="1"/>
          </p:cNvSpPr>
          <p:nvPr>
            <p:ph type="body" idx="1"/>
          </p:nvPr>
        </p:nvSpPr>
        <p:spPr>
          <a:xfrm>
            <a:off x="718300" y="1762650"/>
            <a:ext cx="3242400" cy="220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indent="-381000">
              <a:buSzPts val="2400"/>
            </a:pPr>
            <a:r>
              <a:rPr lang="nl-NL" dirty="0" smtClean="0"/>
              <a:t>Waarom</a:t>
            </a:r>
            <a:endParaRPr lang="nl-NL" dirty="0"/>
          </a:p>
          <a:p>
            <a:pPr lvl="1" indent="-381000">
              <a:buSzPts val="2400"/>
            </a:pPr>
            <a:r>
              <a:rPr lang="nl-NL" dirty="0" smtClean="0"/>
              <a:t>Kost minder geheugen</a:t>
            </a:r>
          </a:p>
          <a:p>
            <a:pPr indent="-381000">
              <a:buSzPts val="2400"/>
            </a:pPr>
            <a:r>
              <a:rPr lang="nl-NL" dirty="0" smtClean="0"/>
              <a:t>Nadelen</a:t>
            </a:r>
          </a:p>
          <a:p>
            <a:pPr lvl="1" indent="-381000">
              <a:buSzPts val="2400"/>
            </a:pPr>
            <a:r>
              <a:rPr lang="nl-NL" dirty="0"/>
              <a:t>Niet altijd kortste </a:t>
            </a:r>
            <a:r>
              <a:rPr lang="nl-NL" dirty="0" smtClean="0"/>
              <a:t>pad</a:t>
            </a:r>
          </a:p>
          <a:p>
            <a:pPr lvl="1" indent="-381000">
              <a:buSzPts val="2400"/>
            </a:pPr>
            <a:r>
              <a:rPr lang="nl-NL" dirty="0" smtClean="0"/>
              <a:t>Maximale diepte nodig</a:t>
            </a:r>
          </a:p>
          <a:p>
            <a:pPr lvl="1" indent="-381000">
              <a:buSzPts val="2400"/>
            </a:pPr>
            <a:r>
              <a:rPr lang="nl-NL" dirty="0" err="1" smtClean="0"/>
              <a:t>States</a:t>
            </a:r>
            <a:r>
              <a:rPr lang="nl-NL" dirty="0" smtClean="0"/>
              <a:t> meerdere keren bezocht</a:t>
            </a:r>
          </a:p>
        </p:txBody>
      </p:sp>
      <p:sp>
        <p:nvSpPr>
          <p:cNvPr id="3844" name="Shape 3844"/>
          <p:cNvSpPr txBox="1">
            <a:spLocks noGrp="1"/>
          </p:cNvSpPr>
          <p:nvPr>
            <p:ph type="body" idx="2"/>
          </p:nvPr>
        </p:nvSpPr>
        <p:spPr>
          <a:xfrm>
            <a:off x="640231" y="3865470"/>
            <a:ext cx="6761100" cy="11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solidFill>
                <a:srgbClr val="0B87A1"/>
              </a:solidFill>
            </a:endParaRPr>
          </a:p>
          <a:p>
            <a:pPr marL="0" lvl="0" indent="0" rtl="0">
              <a:spcBef>
                <a:spcPts val="1000"/>
              </a:spcBef>
              <a:spcAft>
                <a:spcPts val="1000"/>
              </a:spcAft>
              <a:buNone/>
            </a:pPr>
            <a:endParaRPr sz="1200" dirty="0">
              <a:solidFill>
                <a:srgbClr val="0B87A1"/>
              </a:solidFill>
            </a:endParaRPr>
          </a:p>
        </p:txBody>
      </p:sp>
      <p:sp>
        <p:nvSpPr>
          <p:cNvPr id="3845" name="Shape 3845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pic>
        <p:nvPicPr>
          <p:cNvPr id="2" name="Afbeelding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8094" y="1502052"/>
            <a:ext cx="4245844" cy="2721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595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1" name="Shape 3841"/>
          <p:cNvSpPr txBox="1">
            <a:spLocks noGrp="1"/>
          </p:cNvSpPr>
          <p:nvPr>
            <p:ph type="title"/>
          </p:nvPr>
        </p:nvSpPr>
        <p:spPr>
          <a:xfrm>
            <a:off x="718300" y="5425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dirty="0" smtClean="0"/>
              <a:t>Beam Search</a:t>
            </a:r>
            <a:endParaRPr dirty="0"/>
          </a:p>
        </p:txBody>
      </p:sp>
      <p:sp>
        <p:nvSpPr>
          <p:cNvPr id="3843" name="Shape 3843"/>
          <p:cNvSpPr txBox="1">
            <a:spLocks noGrp="1"/>
          </p:cNvSpPr>
          <p:nvPr>
            <p:ph type="body" idx="1"/>
          </p:nvPr>
        </p:nvSpPr>
        <p:spPr>
          <a:xfrm>
            <a:off x="718300" y="1399975"/>
            <a:ext cx="8324100" cy="351702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indent="-381000">
              <a:buSzPts val="2400"/>
            </a:pPr>
            <a:r>
              <a:rPr lang="nl-NL" dirty="0" smtClean="0"/>
              <a:t>Waarom</a:t>
            </a:r>
          </a:p>
          <a:p>
            <a:pPr lvl="1" indent="-381000">
              <a:buSzPts val="2400"/>
            </a:pPr>
            <a:r>
              <a:rPr lang="nl-NL" dirty="0" smtClean="0"/>
              <a:t>Minder geheugen</a:t>
            </a:r>
          </a:p>
          <a:p>
            <a:pPr indent="-381000">
              <a:buSzPts val="2400"/>
            </a:pPr>
            <a:r>
              <a:rPr lang="nl-NL" dirty="0" smtClean="0"/>
              <a:t>Nadelen</a:t>
            </a:r>
          </a:p>
          <a:p>
            <a:pPr lvl="1" indent="-381000">
              <a:buSzPts val="2400"/>
            </a:pPr>
            <a:r>
              <a:rPr lang="nl-NL" dirty="0" err="1" smtClean="0"/>
              <a:t>Pruning</a:t>
            </a:r>
            <a:r>
              <a:rPr lang="nl-NL" dirty="0" smtClean="0"/>
              <a:t> nodig</a:t>
            </a:r>
          </a:p>
          <a:p>
            <a:pPr lvl="1" indent="-381000">
              <a:buSzPts val="2400"/>
            </a:pPr>
            <a:r>
              <a:rPr lang="nl-NL" dirty="0" smtClean="0"/>
              <a:t>Heuristiek nodig</a:t>
            </a:r>
          </a:p>
          <a:p>
            <a:pPr lvl="1" indent="-381000">
              <a:buSzPts val="2400"/>
            </a:pPr>
            <a:r>
              <a:rPr lang="nl-NL" dirty="0" smtClean="0"/>
              <a:t>Een eindoplossing nodig</a:t>
            </a:r>
          </a:p>
          <a:p>
            <a:pPr indent="-381000">
              <a:buSzPts val="2400"/>
            </a:pPr>
            <a:r>
              <a:rPr lang="nl-NL" dirty="0" smtClean="0"/>
              <a:t>Heuristiek</a:t>
            </a:r>
          </a:p>
          <a:p>
            <a:pPr lvl="1" indent="-381000">
              <a:buSzPts val="2400"/>
            </a:pPr>
            <a:r>
              <a:rPr lang="nl-NL" dirty="0" err="1" smtClean="0"/>
              <a:t>X</a:t>
            </a:r>
            <a:r>
              <a:rPr lang="nl-NL" baseline="-25000" dirty="0" err="1" smtClean="0"/>
              <a:t>i</a:t>
            </a:r>
            <a:r>
              <a:rPr lang="nl-NL" dirty="0" smtClean="0"/>
              <a:t>: veranderbare positie van auto i op bekeken configuratie</a:t>
            </a:r>
          </a:p>
          <a:p>
            <a:pPr lvl="1" indent="-381000">
              <a:buSzPts val="2400"/>
            </a:pPr>
            <a:r>
              <a:rPr lang="nl-NL" dirty="0" err="1" smtClean="0"/>
              <a:t>Y</a:t>
            </a:r>
            <a:r>
              <a:rPr lang="nl-NL" baseline="-25000" dirty="0" err="1" smtClean="0"/>
              <a:t>i</a:t>
            </a:r>
            <a:r>
              <a:rPr lang="nl-NL" dirty="0"/>
              <a:t>: veranderbare positie van auto i op </a:t>
            </a:r>
            <a:r>
              <a:rPr lang="nl-NL" dirty="0" smtClean="0"/>
              <a:t>eind configuratie</a:t>
            </a:r>
          </a:p>
          <a:p>
            <a:pPr lvl="1" indent="-381000">
              <a:buSzPts val="2400"/>
            </a:pPr>
            <a:r>
              <a:rPr lang="nl-NL" sz="3600" dirty="0" smtClean="0"/>
              <a:t>Score = ∑</a:t>
            </a:r>
            <a:r>
              <a:rPr lang="nl-NL" sz="3600" baseline="-25000" dirty="0" smtClean="0"/>
              <a:t>i</a:t>
            </a:r>
            <a:r>
              <a:rPr lang="nl-NL" sz="3600" dirty="0" smtClean="0"/>
              <a:t> | </a:t>
            </a:r>
            <a:r>
              <a:rPr lang="nl-NL" sz="3600" dirty="0" err="1" smtClean="0"/>
              <a:t>X</a:t>
            </a:r>
            <a:r>
              <a:rPr lang="nl-NL" sz="3600" baseline="-25000" dirty="0" err="1" smtClean="0"/>
              <a:t>i</a:t>
            </a:r>
            <a:r>
              <a:rPr lang="nl-NL" sz="3600" dirty="0" smtClean="0"/>
              <a:t> </a:t>
            </a:r>
            <a:r>
              <a:rPr lang="mr-IN" sz="3600" dirty="0" smtClean="0"/>
              <a:t>–</a:t>
            </a:r>
            <a:r>
              <a:rPr lang="nl-NL" sz="3600" dirty="0" smtClean="0"/>
              <a:t> </a:t>
            </a:r>
            <a:r>
              <a:rPr lang="nl-NL" sz="3600" dirty="0" err="1" smtClean="0"/>
              <a:t>Y</a:t>
            </a:r>
            <a:r>
              <a:rPr lang="nl-NL" sz="3600" baseline="-25000" dirty="0" err="1" smtClean="0"/>
              <a:t>i</a:t>
            </a:r>
            <a:r>
              <a:rPr lang="nl-NL" sz="3600" dirty="0" smtClean="0"/>
              <a:t> | </a:t>
            </a:r>
            <a:endParaRPr lang="nl-NL" sz="3600" dirty="0"/>
          </a:p>
          <a:p>
            <a:pPr lvl="1" indent="-381000">
              <a:buSzPts val="2400"/>
            </a:pPr>
            <a:endParaRPr lang="nl-NL" dirty="0"/>
          </a:p>
        </p:txBody>
      </p:sp>
      <p:sp>
        <p:nvSpPr>
          <p:cNvPr id="3845" name="Shape 3845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84000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1" name="Shape 3841"/>
          <p:cNvSpPr txBox="1">
            <a:spLocks noGrp="1"/>
          </p:cNvSpPr>
          <p:nvPr>
            <p:ph type="title"/>
          </p:nvPr>
        </p:nvSpPr>
        <p:spPr>
          <a:xfrm>
            <a:off x="717288" y="50300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dirty="0" smtClean="0"/>
              <a:t>A-Star Algoritme</a:t>
            </a:r>
            <a:endParaRPr dirty="0"/>
          </a:p>
        </p:txBody>
      </p:sp>
      <p:sp>
        <p:nvSpPr>
          <p:cNvPr id="3844" name="Shape 3844"/>
          <p:cNvSpPr txBox="1">
            <a:spLocks noGrp="1"/>
          </p:cNvSpPr>
          <p:nvPr>
            <p:ph type="body" idx="2"/>
          </p:nvPr>
        </p:nvSpPr>
        <p:spPr>
          <a:xfrm>
            <a:off x="640231" y="3865470"/>
            <a:ext cx="6761100" cy="11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solidFill>
                <a:srgbClr val="0B87A1"/>
              </a:solidFill>
            </a:endParaRPr>
          </a:p>
          <a:p>
            <a:pPr marL="0" lvl="0" indent="0" rtl="0">
              <a:spcBef>
                <a:spcPts val="1000"/>
              </a:spcBef>
              <a:spcAft>
                <a:spcPts val="1000"/>
              </a:spcAft>
              <a:buNone/>
            </a:pPr>
            <a:endParaRPr sz="1200" dirty="0">
              <a:solidFill>
                <a:srgbClr val="0B87A1"/>
              </a:solidFill>
            </a:endParaRPr>
          </a:p>
        </p:txBody>
      </p:sp>
      <p:sp>
        <p:nvSpPr>
          <p:cNvPr id="3845" name="Shape 3845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pic>
        <p:nvPicPr>
          <p:cNvPr id="7" name="Tijdelijke aanduiding voor inhoud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7057" y="810725"/>
            <a:ext cx="3377633" cy="2389675"/>
          </a:xfrm>
          <a:prstGeom prst="rect">
            <a:avLst/>
          </a:prstGeom>
        </p:spPr>
      </p:pic>
      <p:sp>
        <p:nvSpPr>
          <p:cNvPr id="8" name="Shape 3843"/>
          <p:cNvSpPr txBox="1">
            <a:spLocks noGrp="1"/>
          </p:cNvSpPr>
          <p:nvPr>
            <p:ph type="body" idx="1"/>
          </p:nvPr>
        </p:nvSpPr>
        <p:spPr>
          <a:xfrm>
            <a:off x="717288" y="1360405"/>
            <a:ext cx="7016000" cy="340989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indent="-381000">
              <a:buSzPts val="2400"/>
            </a:pPr>
            <a:r>
              <a:rPr lang="nl-NL" dirty="0" smtClean="0"/>
              <a:t>Waarom</a:t>
            </a:r>
          </a:p>
          <a:p>
            <a:pPr lvl="1" indent="-381000">
              <a:buSzPts val="2400"/>
            </a:pPr>
            <a:r>
              <a:rPr lang="nl-NL" dirty="0" smtClean="0"/>
              <a:t>Altijd </a:t>
            </a:r>
            <a:r>
              <a:rPr lang="nl-NL" dirty="0" err="1" smtClean="0"/>
              <a:t>korste</a:t>
            </a:r>
            <a:r>
              <a:rPr lang="nl-NL" dirty="0" smtClean="0"/>
              <a:t> pad</a:t>
            </a:r>
          </a:p>
          <a:p>
            <a:pPr indent="-381000">
              <a:buSzPts val="2400"/>
            </a:pPr>
            <a:r>
              <a:rPr lang="nl-NL" dirty="0" smtClean="0"/>
              <a:t>Nadelen</a:t>
            </a:r>
          </a:p>
          <a:p>
            <a:pPr lvl="1" indent="-381000">
              <a:buSzPts val="2400"/>
            </a:pPr>
            <a:r>
              <a:rPr lang="nl-NL" dirty="0" smtClean="0"/>
              <a:t>Eind bord nodig</a:t>
            </a:r>
          </a:p>
          <a:p>
            <a:pPr lvl="1" indent="-381000">
              <a:buSzPts val="2400"/>
            </a:pPr>
            <a:r>
              <a:rPr lang="nl-NL" dirty="0" smtClean="0"/>
              <a:t>Heuristiek nodig, die moet </a:t>
            </a:r>
          </a:p>
          <a:p>
            <a:pPr lvl="1" indent="-381000">
              <a:buSzPts val="2400"/>
            </a:pPr>
            <a:r>
              <a:rPr lang="nl-NL" dirty="0" smtClean="0"/>
              <a:t>onderschatten</a:t>
            </a:r>
          </a:p>
          <a:p>
            <a:pPr indent="-381000">
              <a:buSzPts val="2400"/>
            </a:pPr>
            <a:r>
              <a:rPr lang="nl-NL" dirty="0"/>
              <a:t>Heuristiek</a:t>
            </a:r>
          </a:p>
          <a:p>
            <a:pPr lvl="1" indent="-381000">
              <a:buSzPts val="2400"/>
            </a:pPr>
            <a:r>
              <a:rPr lang="nl-NL" dirty="0" err="1"/>
              <a:t>X</a:t>
            </a:r>
            <a:r>
              <a:rPr lang="nl-NL" baseline="-25000" dirty="0" err="1"/>
              <a:t>i</a:t>
            </a:r>
            <a:r>
              <a:rPr lang="nl-NL" dirty="0"/>
              <a:t>: veranderbare positie van auto i op bekeken configuratie</a:t>
            </a:r>
          </a:p>
          <a:p>
            <a:pPr lvl="1" indent="-381000">
              <a:buSzPts val="2400"/>
            </a:pPr>
            <a:r>
              <a:rPr lang="nl-NL" dirty="0" err="1"/>
              <a:t>Y</a:t>
            </a:r>
            <a:r>
              <a:rPr lang="nl-NL" baseline="-25000" dirty="0" err="1"/>
              <a:t>i</a:t>
            </a:r>
            <a:r>
              <a:rPr lang="nl-NL" dirty="0"/>
              <a:t>: veranderbare positie van auto i op eind configuratie</a:t>
            </a:r>
          </a:p>
          <a:p>
            <a:pPr lvl="1" indent="-381000">
              <a:buSzPts val="2400"/>
            </a:pPr>
            <a:r>
              <a:rPr lang="nl-NL" sz="3600" dirty="0"/>
              <a:t>Score = ∑</a:t>
            </a:r>
            <a:r>
              <a:rPr lang="nl-NL" sz="3600" baseline="-25000" dirty="0"/>
              <a:t>i</a:t>
            </a:r>
            <a:r>
              <a:rPr lang="nl-NL" sz="3600" dirty="0"/>
              <a:t> </a:t>
            </a:r>
            <a:r>
              <a:rPr lang="nl-NL" sz="3600" dirty="0" smtClean="0"/>
              <a:t>1</a:t>
            </a:r>
            <a:r>
              <a:rPr lang="nl-NL" sz="3600" baseline="-25000" dirty="0" smtClean="0"/>
              <a:t>| </a:t>
            </a:r>
            <a:r>
              <a:rPr lang="nl-NL" sz="3600" baseline="-25000" dirty="0" err="1"/>
              <a:t>Xi</a:t>
            </a:r>
            <a:r>
              <a:rPr lang="nl-NL" sz="3600" baseline="-25000" dirty="0"/>
              <a:t> </a:t>
            </a:r>
            <a:r>
              <a:rPr lang="mr-IN" sz="3600" baseline="-25000" dirty="0"/>
              <a:t>–</a:t>
            </a:r>
            <a:r>
              <a:rPr lang="nl-NL" sz="3600" baseline="-25000" dirty="0"/>
              <a:t> </a:t>
            </a:r>
            <a:r>
              <a:rPr lang="nl-NL" sz="3600" baseline="-25000" dirty="0" err="1"/>
              <a:t>Yi</a:t>
            </a:r>
            <a:r>
              <a:rPr lang="nl-NL" sz="3600" baseline="-25000" dirty="0"/>
              <a:t> </a:t>
            </a:r>
            <a:r>
              <a:rPr lang="nl-NL" sz="3600" baseline="-25000" dirty="0" smtClean="0"/>
              <a:t>| &gt; 0</a:t>
            </a:r>
            <a:r>
              <a:rPr lang="nl-NL" sz="3600" dirty="0" smtClean="0"/>
              <a:t> </a:t>
            </a:r>
            <a:r>
              <a:rPr lang="nl-NL" sz="3600" baseline="-25000" dirty="0" smtClean="0"/>
              <a:t> </a:t>
            </a:r>
            <a:endParaRPr lang="nl-NL" sz="3600" baseline="-25000" dirty="0"/>
          </a:p>
          <a:p>
            <a:pPr indent="-381000">
              <a:buSzPts val="2400"/>
            </a:pPr>
            <a:endParaRPr lang="nl-NL" dirty="0" smtClean="0"/>
          </a:p>
          <a:p>
            <a:pPr lvl="1" indent="-381000">
              <a:buSzPts val="2400"/>
            </a:pPr>
            <a:endParaRPr lang="nl-NL" dirty="0" smtClean="0"/>
          </a:p>
        </p:txBody>
      </p:sp>
    </p:spTree>
    <p:extLst>
      <p:ext uri="{BB962C8B-B14F-4D97-AF65-F5344CB8AC3E}">
        <p14:creationId xmlns:p14="http://schemas.microsoft.com/office/powerpoint/2010/main" val="703782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5" name="Shape 3905"/>
          <p:cNvSpPr txBox="1">
            <a:spLocks noGrp="1"/>
          </p:cNvSpPr>
          <p:nvPr>
            <p:ph type="title"/>
          </p:nvPr>
        </p:nvSpPr>
        <p:spPr>
          <a:xfrm>
            <a:off x="735147" y="296613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nl-NL" dirty="0" smtClean="0"/>
              <a:t>Beste oplossingen</a:t>
            </a:r>
            <a:endParaRPr dirty="0"/>
          </a:p>
        </p:txBody>
      </p:sp>
      <p:sp>
        <p:nvSpPr>
          <p:cNvPr id="3906" name="Shape 3906"/>
          <p:cNvSpPr txBox="1">
            <a:spLocks noGrp="1"/>
          </p:cNvSpPr>
          <p:nvPr>
            <p:ph type="body" idx="1"/>
          </p:nvPr>
        </p:nvSpPr>
        <p:spPr>
          <a:xfrm>
            <a:off x="640231" y="988913"/>
            <a:ext cx="2179200" cy="30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nl-NL" b="1" dirty="0" smtClean="0"/>
              <a:t>Game 1</a:t>
            </a:r>
            <a:endParaRPr b="1" dirty="0" smtClean="0"/>
          </a:p>
          <a:p>
            <a:pPr marL="285750" indent="-285750"/>
            <a:r>
              <a:rPr lang="nl-NL" dirty="0" smtClean="0"/>
              <a:t>33 zetten</a:t>
            </a:r>
            <a:endParaRPr dirty="0"/>
          </a:p>
        </p:txBody>
      </p:sp>
      <p:sp>
        <p:nvSpPr>
          <p:cNvPr id="3907" name="Shape 3907"/>
          <p:cNvSpPr txBox="1">
            <a:spLocks noGrp="1"/>
          </p:cNvSpPr>
          <p:nvPr>
            <p:ph type="body" idx="2"/>
          </p:nvPr>
        </p:nvSpPr>
        <p:spPr>
          <a:xfrm>
            <a:off x="3158499" y="1025326"/>
            <a:ext cx="2179200" cy="30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nl-NL" b="1" dirty="0" smtClean="0"/>
              <a:t>Game 2</a:t>
            </a:r>
          </a:p>
          <a:p>
            <a:pPr marL="285750" indent="-285750"/>
            <a:r>
              <a:rPr lang="nl-NL" dirty="0" smtClean="0"/>
              <a:t>15 zetten</a:t>
            </a:r>
            <a:endParaRPr dirty="0"/>
          </a:p>
        </p:txBody>
      </p:sp>
      <p:sp>
        <p:nvSpPr>
          <p:cNvPr id="3908" name="Shape 3908"/>
          <p:cNvSpPr txBox="1">
            <a:spLocks noGrp="1"/>
          </p:cNvSpPr>
          <p:nvPr>
            <p:ph type="body" idx="3"/>
          </p:nvPr>
        </p:nvSpPr>
        <p:spPr>
          <a:xfrm>
            <a:off x="5490399" y="987226"/>
            <a:ext cx="2479669" cy="30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nl-NL" b="1" dirty="0" smtClean="0"/>
              <a:t>Game 3</a:t>
            </a:r>
            <a:endParaRPr b="1" dirty="0"/>
          </a:p>
          <a:p>
            <a:pPr marL="285750" indent="-285750"/>
            <a:r>
              <a:rPr lang="nl-NL" dirty="0" smtClean="0"/>
              <a:t>21 zetten</a:t>
            </a:r>
            <a:endParaRPr dirty="0"/>
          </a:p>
        </p:txBody>
      </p:sp>
      <p:sp>
        <p:nvSpPr>
          <p:cNvPr id="3909" name="Shape 3909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pic>
        <p:nvPicPr>
          <p:cNvPr id="3" name="Afbeelding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00229"/>
            <a:ext cx="2816380" cy="2816380"/>
          </a:xfrm>
          <a:prstGeom prst="rect">
            <a:avLst/>
          </a:prstGeom>
        </p:spPr>
      </p:pic>
      <p:pic>
        <p:nvPicPr>
          <p:cNvPr id="4" name="Afbeelding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4504" y="1800229"/>
            <a:ext cx="2822386" cy="2822386"/>
          </a:xfrm>
          <a:prstGeom prst="rect">
            <a:avLst/>
          </a:prstGeom>
        </p:spPr>
      </p:pic>
      <p:pic>
        <p:nvPicPr>
          <p:cNvPr id="5" name="Afbeelding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0750" y="1800229"/>
            <a:ext cx="2822386" cy="2822386"/>
          </a:xfrm>
          <a:prstGeom prst="rect">
            <a:avLst/>
          </a:prstGeom>
        </p:spPr>
      </p:pic>
      <p:sp>
        <p:nvSpPr>
          <p:cNvPr id="15" name="Shape 3906"/>
          <p:cNvSpPr txBox="1">
            <a:spLocks/>
          </p:cNvSpPr>
          <p:nvPr/>
        </p:nvSpPr>
        <p:spPr>
          <a:xfrm>
            <a:off x="507370" y="4468954"/>
            <a:ext cx="1911871" cy="5024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▪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▫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▫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▫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▫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▫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●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○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■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pPr marL="0" indent="0">
              <a:buFont typeface="Titillium Web Light"/>
              <a:buNone/>
            </a:pPr>
            <a:r>
              <a:rPr lang="nl-NL" b="1" dirty="0" smtClean="0"/>
              <a:t>Alle algoritmes</a:t>
            </a:r>
          </a:p>
        </p:txBody>
      </p:sp>
      <p:sp>
        <p:nvSpPr>
          <p:cNvPr id="16" name="Shape 3906"/>
          <p:cNvSpPr txBox="1">
            <a:spLocks/>
          </p:cNvSpPr>
          <p:nvPr/>
        </p:nvSpPr>
        <p:spPr>
          <a:xfrm>
            <a:off x="3122629" y="4468954"/>
            <a:ext cx="1911871" cy="5024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▪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▫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▫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▫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▫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▫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●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○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■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pPr marL="0" indent="0">
              <a:buFont typeface="Titillium Web Light"/>
              <a:buNone/>
            </a:pPr>
            <a:r>
              <a:rPr lang="nl-NL" b="1" dirty="0" smtClean="0"/>
              <a:t>Alle algoritmes</a:t>
            </a:r>
          </a:p>
        </p:txBody>
      </p:sp>
      <p:sp>
        <p:nvSpPr>
          <p:cNvPr id="17" name="Shape 3906"/>
          <p:cNvSpPr txBox="1">
            <a:spLocks/>
          </p:cNvSpPr>
          <p:nvPr/>
        </p:nvSpPr>
        <p:spPr>
          <a:xfrm>
            <a:off x="5833139" y="4468954"/>
            <a:ext cx="1911871" cy="5024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▪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▫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▫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▫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▫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▫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●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○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■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pPr marL="0" indent="0">
              <a:buFont typeface="Titillium Web Light"/>
              <a:buNone/>
            </a:pPr>
            <a:r>
              <a:rPr lang="nl-NL" b="1" dirty="0" smtClean="0"/>
              <a:t>Alle algoritmes</a:t>
            </a:r>
          </a:p>
        </p:txBody>
      </p:sp>
    </p:spTree>
    <p:extLst>
      <p:ext uri="{BB962C8B-B14F-4D97-AF65-F5344CB8AC3E}">
        <p14:creationId xmlns:p14="http://schemas.microsoft.com/office/powerpoint/2010/main" val="82778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5" name="Shape 3905"/>
          <p:cNvSpPr txBox="1">
            <a:spLocks noGrp="1"/>
          </p:cNvSpPr>
          <p:nvPr>
            <p:ph type="title"/>
          </p:nvPr>
        </p:nvSpPr>
        <p:spPr>
          <a:xfrm>
            <a:off x="735147" y="296613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nl-NL" dirty="0" smtClean="0"/>
              <a:t>Beste oplossingen</a:t>
            </a:r>
            <a:endParaRPr dirty="0"/>
          </a:p>
        </p:txBody>
      </p:sp>
      <p:sp>
        <p:nvSpPr>
          <p:cNvPr id="3906" name="Shape 3906"/>
          <p:cNvSpPr txBox="1">
            <a:spLocks noGrp="1"/>
          </p:cNvSpPr>
          <p:nvPr>
            <p:ph type="body" idx="1"/>
          </p:nvPr>
        </p:nvSpPr>
        <p:spPr>
          <a:xfrm>
            <a:off x="640231" y="988913"/>
            <a:ext cx="2179200" cy="30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nl-NL" b="1" dirty="0" smtClean="0"/>
              <a:t>Game 4</a:t>
            </a:r>
            <a:endParaRPr lang="nl-NL" dirty="0"/>
          </a:p>
          <a:p>
            <a:pPr marL="285750" indent="-285750"/>
            <a:r>
              <a:rPr lang="nl-NL" dirty="0" smtClean="0"/>
              <a:t>27 zetten</a:t>
            </a:r>
            <a:endParaRPr dirty="0" smtClean="0"/>
          </a:p>
        </p:txBody>
      </p:sp>
      <p:sp>
        <p:nvSpPr>
          <p:cNvPr id="3907" name="Shape 3907"/>
          <p:cNvSpPr txBox="1">
            <a:spLocks noGrp="1"/>
          </p:cNvSpPr>
          <p:nvPr>
            <p:ph type="body" idx="2"/>
          </p:nvPr>
        </p:nvSpPr>
        <p:spPr>
          <a:xfrm>
            <a:off x="3158499" y="988913"/>
            <a:ext cx="2179200" cy="30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nl-NL" b="1" dirty="0" smtClean="0"/>
              <a:t>Game 5</a:t>
            </a:r>
          </a:p>
          <a:p>
            <a:pPr marL="285750" indent="-285750"/>
            <a:r>
              <a:rPr lang="nl-NL" dirty="0" smtClean="0"/>
              <a:t>22 </a:t>
            </a:r>
            <a:r>
              <a:rPr lang="nl-NL" dirty="0" smtClean="0"/>
              <a:t>zetten</a:t>
            </a: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lang="nl-NL" b="1" dirty="0" smtClean="0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nl-NL" b="1" dirty="0" err="1" smtClean="0">
                <a:solidFill>
                  <a:schemeClr val="accent1"/>
                </a:solidFill>
              </a:rPr>
              <a:t>ssdfsdf</a:t>
            </a:r>
            <a:endParaRPr lang="nl-NL" b="1" dirty="0" smtClean="0">
              <a:solidFill>
                <a:schemeClr val="accent1"/>
              </a:solidFill>
            </a:endParaRP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b="1" dirty="0"/>
          </a:p>
        </p:txBody>
      </p:sp>
      <p:sp>
        <p:nvSpPr>
          <p:cNvPr id="3908" name="Shape 3908"/>
          <p:cNvSpPr txBox="1">
            <a:spLocks noGrp="1"/>
          </p:cNvSpPr>
          <p:nvPr>
            <p:ph type="body" idx="3"/>
          </p:nvPr>
        </p:nvSpPr>
        <p:spPr>
          <a:xfrm>
            <a:off x="5412317" y="988913"/>
            <a:ext cx="2479669" cy="30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nl-NL" b="1" dirty="0" smtClean="0"/>
              <a:t>Game 6</a:t>
            </a:r>
            <a:endParaRPr b="1" dirty="0"/>
          </a:p>
          <a:p>
            <a:pPr marL="285750" indent="-285750"/>
            <a:r>
              <a:rPr lang="nl-NL" dirty="0" smtClean="0"/>
              <a:t>18 zetten</a:t>
            </a:r>
            <a:endParaRPr dirty="0"/>
          </a:p>
        </p:txBody>
      </p:sp>
      <p:sp>
        <p:nvSpPr>
          <p:cNvPr id="3909" name="Shape 3909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pic>
        <p:nvPicPr>
          <p:cNvPr id="2" name="Afbeelding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092" y="1755693"/>
            <a:ext cx="2850873" cy="2850873"/>
          </a:xfrm>
          <a:prstGeom prst="rect">
            <a:avLst/>
          </a:prstGeom>
        </p:spPr>
      </p:pic>
      <p:pic>
        <p:nvPicPr>
          <p:cNvPr id="6" name="Afbeelding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7699" y="1712069"/>
            <a:ext cx="2866501" cy="2866501"/>
          </a:xfrm>
          <a:prstGeom prst="rect">
            <a:avLst/>
          </a:prstGeom>
        </p:spPr>
      </p:pic>
      <p:pic>
        <p:nvPicPr>
          <p:cNvPr id="7" name="Afbeelding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6351" y="1684075"/>
            <a:ext cx="2922491" cy="2922491"/>
          </a:xfrm>
          <a:prstGeom prst="rect">
            <a:avLst/>
          </a:prstGeom>
        </p:spPr>
      </p:pic>
      <p:sp>
        <p:nvSpPr>
          <p:cNvPr id="15" name="Shape 3906"/>
          <p:cNvSpPr txBox="1">
            <a:spLocks/>
          </p:cNvSpPr>
          <p:nvPr/>
        </p:nvSpPr>
        <p:spPr>
          <a:xfrm>
            <a:off x="3278490" y="4450671"/>
            <a:ext cx="2092302" cy="5144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▪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▫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▫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▫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▫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▫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●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○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■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pPr marL="0" indent="0">
              <a:buFont typeface="Titillium Web Light"/>
              <a:buNone/>
            </a:pPr>
            <a:r>
              <a:rPr lang="nl-NL" b="1" dirty="0" smtClean="0"/>
              <a:t>A Star, Beam Search</a:t>
            </a:r>
          </a:p>
        </p:txBody>
      </p:sp>
      <p:sp>
        <p:nvSpPr>
          <p:cNvPr id="17" name="Shape 3906"/>
          <p:cNvSpPr txBox="1">
            <a:spLocks/>
          </p:cNvSpPr>
          <p:nvPr/>
        </p:nvSpPr>
        <p:spPr>
          <a:xfrm>
            <a:off x="5905370" y="4462987"/>
            <a:ext cx="2092302" cy="5144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▪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▫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▫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▫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▫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▫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●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○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■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pPr marL="0" indent="0">
              <a:buFont typeface="Titillium Web Light"/>
              <a:buNone/>
            </a:pPr>
            <a:r>
              <a:rPr lang="nl-NL" b="1" dirty="0" smtClean="0"/>
              <a:t>A Star, Beam Search</a:t>
            </a:r>
          </a:p>
        </p:txBody>
      </p:sp>
      <p:sp>
        <p:nvSpPr>
          <p:cNvPr id="18" name="Shape 3906"/>
          <p:cNvSpPr txBox="1">
            <a:spLocks/>
          </p:cNvSpPr>
          <p:nvPr/>
        </p:nvSpPr>
        <p:spPr>
          <a:xfrm>
            <a:off x="507370" y="4468954"/>
            <a:ext cx="1911871" cy="5024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▪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▫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▫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▫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▫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▫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●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○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■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pPr marL="0" indent="0">
              <a:buFont typeface="Titillium Web Light"/>
              <a:buNone/>
            </a:pPr>
            <a:r>
              <a:rPr lang="nl-NL" b="1" dirty="0" smtClean="0"/>
              <a:t>Alle algoritmes</a:t>
            </a:r>
          </a:p>
        </p:txBody>
      </p:sp>
    </p:spTree>
    <p:extLst>
      <p:ext uri="{BB962C8B-B14F-4D97-AF65-F5344CB8AC3E}">
        <p14:creationId xmlns:p14="http://schemas.microsoft.com/office/powerpoint/2010/main" val="1234545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1" name="Shape 3841"/>
          <p:cNvSpPr txBox="1">
            <a:spLocks noGrp="1"/>
          </p:cNvSpPr>
          <p:nvPr>
            <p:ph type="title"/>
          </p:nvPr>
        </p:nvSpPr>
        <p:spPr>
          <a:xfrm>
            <a:off x="718300" y="581639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dirty="0" smtClean="0"/>
              <a:t>Beste oplossingen</a:t>
            </a:r>
            <a:endParaRPr dirty="0"/>
          </a:p>
        </p:txBody>
      </p:sp>
      <p:sp>
        <p:nvSpPr>
          <p:cNvPr id="3844" name="Shape 3844"/>
          <p:cNvSpPr txBox="1">
            <a:spLocks noGrp="1"/>
          </p:cNvSpPr>
          <p:nvPr>
            <p:ph type="body" idx="2"/>
          </p:nvPr>
        </p:nvSpPr>
        <p:spPr>
          <a:xfrm>
            <a:off x="640231" y="3865470"/>
            <a:ext cx="6761100" cy="11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solidFill>
                <a:srgbClr val="0B87A1"/>
              </a:solidFill>
            </a:endParaRPr>
          </a:p>
          <a:p>
            <a:pPr marL="0" lvl="0" indent="0" rtl="0">
              <a:spcBef>
                <a:spcPts val="1000"/>
              </a:spcBef>
              <a:spcAft>
                <a:spcPts val="1000"/>
              </a:spcAft>
              <a:buNone/>
            </a:pPr>
            <a:endParaRPr sz="1200" dirty="0">
              <a:solidFill>
                <a:srgbClr val="0B87A1"/>
              </a:solidFill>
            </a:endParaRPr>
          </a:p>
        </p:txBody>
      </p:sp>
      <p:sp>
        <p:nvSpPr>
          <p:cNvPr id="3845" name="Shape 3845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pic>
        <p:nvPicPr>
          <p:cNvPr id="3" name="Afbeelding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5064" y="1332066"/>
            <a:ext cx="3811434" cy="3811434"/>
          </a:xfrm>
          <a:prstGeom prst="rect">
            <a:avLst/>
          </a:prstGeom>
        </p:spPr>
      </p:pic>
      <p:sp>
        <p:nvSpPr>
          <p:cNvPr id="11" name="Shape 3906"/>
          <p:cNvSpPr txBox="1">
            <a:spLocks noGrp="1"/>
          </p:cNvSpPr>
          <p:nvPr>
            <p:ph type="body" idx="1"/>
          </p:nvPr>
        </p:nvSpPr>
        <p:spPr>
          <a:xfrm>
            <a:off x="640231" y="1652583"/>
            <a:ext cx="2179200" cy="30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nl-NL" b="1" dirty="0" smtClean="0"/>
              <a:t>Game 7</a:t>
            </a:r>
            <a:endParaRPr b="1" dirty="0" smtClean="0"/>
          </a:p>
          <a:p>
            <a:pPr marL="285750" indent="-285750"/>
            <a:r>
              <a:rPr lang="nl-NL" dirty="0" smtClean="0"/>
              <a:t>25 zetten</a:t>
            </a:r>
            <a:endParaRPr dirty="0"/>
          </a:p>
        </p:txBody>
      </p:sp>
      <p:sp>
        <p:nvSpPr>
          <p:cNvPr id="12" name="Shape 3906"/>
          <p:cNvSpPr txBox="1">
            <a:spLocks/>
          </p:cNvSpPr>
          <p:nvPr/>
        </p:nvSpPr>
        <p:spPr>
          <a:xfrm>
            <a:off x="5926498" y="4303443"/>
            <a:ext cx="2092302" cy="5144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▪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▫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▫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▫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▫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▫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●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○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600"/>
              <a:buFont typeface="Titillium Web Light"/>
              <a:buChar char="■"/>
              <a:defRPr sz="16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pPr marL="0" indent="0">
              <a:buFont typeface="Titillium Web Light"/>
              <a:buNone/>
            </a:pPr>
            <a:r>
              <a:rPr lang="nl-NL" b="1" dirty="0" smtClean="0"/>
              <a:t>A Star, Beam Search</a:t>
            </a:r>
          </a:p>
        </p:txBody>
      </p:sp>
    </p:spTree>
    <p:extLst>
      <p:ext uri="{BB962C8B-B14F-4D97-AF65-F5344CB8AC3E}">
        <p14:creationId xmlns:p14="http://schemas.microsoft.com/office/powerpoint/2010/main" val="1940942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8" name="Shape 3858"/>
          <p:cNvSpPr txBox="1">
            <a:spLocks noGrp="1"/>
          </p:cNvSpPr>
          <p:nvPr>
            <p:ph type="ctrTitle"/>
          </p:nvPr>
        </p:nvSpPr>
        <p:spPr>
          <a:xfrm>
            <a:off x="685800" y="2878750"/>
            <a:ext cx="52689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dirty="0"/>
              <a:t>4</a:t>
            </a:r>
            <a:r>
              <a:rPr lang="en" dirty="0" smtClean="0"/>
              <a:t>.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dirty="0" smtClean="0"/>
              <a:t>Experimenteren</a:t>
            </a:r>
            <a:endParaRPr dirty="0"/>
          </a:p>
        </p:txBody>
      </p:sp>
      <p:sp>
        <p:nvSpPr>
          <p:cNvPr id="3859" name="Shape 3859"/>
          <p:cNvSpPr txBox="1">
            <a:spLocks noGrp="1"/>
          </p:cNvSpPr>
          <p:nvPr>
            <p:ph type="subTitle" idx="1"/>
          </p:nvPr>
        </p:nvSpPr>
        <p:spPr>
          <a:xfrm>
            <a:off x="685800" y="3983055"/>
            <a:ext cx="52689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92811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8" name="Shape 3858"/>
          <p:cNvSpPr txBox="1">
            <a:spLocks noGrp="1"/>
          </p:cNvSpPr>
          <p:nvPr>
            <p:ph type="ctrTitle"/>
          </p:nvPr>
        </p:nvSpPr>
        <p:spPr>
          <a:xfrm>
            <a:off x="685800" y="2878750"/>
            <a:ext cx="52689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1.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dirty="0" smtClean="0"/>
              <a:t>Inleiding opdracht</a:t>
            </a:r>
            <a:endParaRPr dirty="0"/>
          </a:p>
        </p:txBody>
      </p:sp>
      <p:sp>
        <p:nvSpPr>
          <p:cNvPr id="2" name="Ondertitel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09453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0" name="Shape 3870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nl-NL" dirty="0" smtClean="0"/>
              <a:t>Experimenten</a:t>
            </a:r>
            <a:endParaRPr dirty="0"/>
          </a:p>
        </p:txBody>
      </p:sp>
      <p:sp>
        <p:nvSpPr>
          <p:cNvPr id="3871" name="Shape 3871"/>
          <p:cNvSpPr txBox="1">
            <a:spLocks noGrp="1"/>
          </p:cNvSpPr>
          <p:nvPr>
            <p:ph type="body" idx="1"/>
          </p:nvPr>
        </p:nvSpPr>
        <p:spPr>
          <a:xfrm>
            <a:off x="640231" y="1426119"/>
            <a:ext cx="6761100" cy="298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Char char="▪"/>
            </a:pPr>
            <a:r>
              <a:rPr lang="nl-NL" dirty="0" smtClean="0"/>
              <a:t>Verdeling van random gevonden oplossingen</a:t>
            </a:r>
            <a:endParaRPr lang="nl-NL" dirty="0"/>
          </a:p>
          <a:p>
            <a: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Char char="▪"/>
            </a:pPr>
            <a:r>
              <a:rPr lang="nl-NL" dirty="0" smtClean="0"/>
              <a:t>Beam search experiment</a:t>
            </a:r>
            <a:endParaRPr lang="nl-NL" dirty="0" smtClean="0"/>
          </a:p>
          <a:p>
            <a: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Char char="▪"/>
            </a:pPr>
            <a:endParaRPr lang="nl-NL" dirty="0" smtClean="0"/>
          </a:p>
        </p:txBody>
      </p:sp>
      <p:sp>
        <p:nvSpPr>
          <p:cNvPr id="3872" name="Shape 3872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88891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40231" y="636614"/>
            <a:ext cx="6761100" cy="857400"/>
          </a:xfrm>
        </p:spPr>
        <p:txBody>
          <a:bodyPr/>
          <a:lstStyle/>
          <a:p>
            <a:r>
              <a:rPr lang="nl-NL" dirty="0" smtClean="0"/>
              <a:t>Verdeling Random Oplossingen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 smtClean="0"/>
              <a:t>21</a:t>
            </a:fld>
            <a:endParaRPr lang="tr-TR"/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10491"/>
            <a:ext cx="3090815" cy="2306949"/>
          </a:xfrm>
          <a:prstGeom prst="rect">
            <a:avLst/>
          </a:prstGeom>
        </p:spPr>
      </p:pic>
      <p:pic>
        <p:nvPicPr>
          <p:cNvPr id="6" name="Afbeelding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4586" y="2367090"/>
            <a:ext cx="3046935" cy="2250350"/>
          </a:xfrm>
          <a:prstGeom prst="rect">
            <a:avLst/>
          </a:prstGeom>
        </p:spPr>
      </p:pic>
      <p:pic>
        <p:nvPicPr>
          <p:cNvPr id="7" name="Afbeelding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5292" y="2367091"/>
            <a:ext cx="3077110" cy="2250350"/>
          </a:xfrm>
          <a:prstGeom prst="rect">
            <a:avLst/>
          </a:prstGeom>
        </p:spPr>
      </p:pic>
      <p:sp>
        <p:nvSpPr>
          <p:cNvPr id="9" name="Shape 3871"/>
          <p:cNvSpPr txBox="1">
            <a:spLocks/>
          </p:cNvSpPr>
          <p:nvPr/>
        </p:nvSpPr>
        <p:spPr>
          <a:xfrm>
            <a:off x="13705" y="1596775"/>
            <a:ext cx="2880881" cy="7137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▪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●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○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■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pPr marL="76200" indent="0">
              <a:buFont typeface="Titillium Web Light"/>
              <a:buNone/>
            </a:pPr>
            <a:r>
              <a:rPr lang="nl-NL" sz="1600" dirty="0" err="1" smtClean="0"/>
              <a:t>Statesp</a:t>
            </a:r>
            <a:r>
              <a:rPr lang="nl-NL" sz="1600" dirty="0" smtClean="0"/>
              <a:t>. 1.000.000</a:t>
            </a:r>
          </a:p>
          <a:p>
            <a:pPr marL="76200" indent="0">
              <a:buFont typeface="Titillium Web Light"/>
              <a:buNone/>
            </a:pPr>
            <a:r>
              <a:rPr lang="nl-NL" sz="1600" dirty="0"/>
              <a:t>3</a:t>
            </a:r>
            <a:r>
              <a:rPr lang="nl-NL" sz="1600" dirty="0" smtClean="0"/>
              <a:t>3 zetten</a:t>
            </a:r>
            <a:endParaRPr lang="nl-NL" sz="1600" dirty="0" smtClean="0"/>
          </a:p>
        </p:txBody>
      </p:sp>
      <p:sp>
        <p:nvSpPr>
          <p:cNvPr id="10" name="Shape 3871"/>
          <p:cNvSpPr txBox="1">
            <a:spLocks/>
          </p:cNvSpPr>
          <p:nvPr/>
        </p:nvSpPr>
        <p:spPr>
          <a:xfrm>
            <a:off x="3075728" y="1596775"/>
            <a:ext cx="2880881" cy="7137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▪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●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○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■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pPr marL="76200" indent="0">
              <a:buFont typeface="Titillium Web Light"/>
              <a:buNone/>
            </a:pPr>
            <a:r>
              <a:rPr lang="nl-NL" sz="1600" dirty="0" err="1" smtClean="0"/>
              <a:t>Statesp</a:t>
            </a:r>
            <a:r>
              <a:rPr lang="nl-NL" sz="1600" dirty="0" smtClean="0"/>
              <a:t>. 13.500.000</a:t>
            </a:r>
          </a:p>
          <a:p>
            <a:pPr marL="76200" indent="0">
              <a:buFont typeface="Titillium Web Light"/>
              <a:buNone/>
            </a:pPr>
            <a:r>
              <a:rPr lang="nl-NL" sz="1600" dirty="0" smtClean="0"/>
              <a:t>15 zetten</a:t>
            </a:r>
            <a:endParaRPr lang="nl-NL" sz="1600" dirty="0" smtClean="0"/>
          </a:p>
        </p:txBody>
      </p:sp>
      <p:sp>
        <p:nvSpPr>
          <p:cNvPr id="11" name="Shape 3871"/>
          <p:cNvSpPr txBox="1">
            <a:spLocks/>
          </p:cNvSpPr>
          <p:nvPr/>
        </p:nvSpPr>
        <p:spPr>
          <a:xfrm>
            <a:off x="5843406" y="1596775"/>
            <a:ext cx="2880881" cy="7137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▪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●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○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■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pPr marL="76200" indent="0">
              <a:buFont typeface="Titillium Web Light"/>
              <a:buNone/>
            </a:pPr>
            <a:r>
              <a:rPr lang="nl-NL" sz="1600" dirty="0" err="1" smtClean="0"/>
              <a:t>Statesp</a:t>
            </a:r>
            <a:r>
              <a:rPr lang="nl-NL" sz="1600" dirty="0" smtClean="0"/>
              <a:t>. 2.025.000</a:t>
            </a:r>
          </a:p>
          <a:p>
            <a:pPr marL="76200" indent="0">
              <a:buFont typeface="Titillium Web Light"/>
              <a:buNone/>
            </a:pPr>
            <a:r>
              <a:rPr lang="nl-NL" sz="1600" dirty="0" smtClean="0"/>
              <a:t>21 zetten</a:t>
            </a:r>
            <a:endParaRPr lang="nl-NL" sz="1600" dirty="0" smtClean="0"/>
          </a:p>
        </p:txBody>
      </p:sp>
      <p:sp>
        <p:nvSpPr>
          <p:cNvPr id="12" name="Shape 3871"/>
          <p:cNvSpPr txBox="1">
            <a:spLocks/>
          </p:cNvSpPr>
          <p:nvPr/>
        </p:nvSpPr>
        <p:spPr>
          <a:xfrm>
            <a:off x="1585913" y="4381233"/>
            <a:ext cx="2097919" cy="472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▪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●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○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■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pPr marL="76200" indent="0">
              <a:buFont typeface="Titillium Web Light"/>
              <a:buNone/>
            </a:pPr>
            <a:r>
              <a:rPr lang="nl-NL" sz="1200" dirty="0" smtClean="0"/>
              <a:t>Aantal zetten</a:t>
            </a:r>
          </a:p>
        </p:txBody>
      </p:sp>
      <p:sp>
        <p:nvSpPr>
          <p:cNvPr id="13" name="Shape 3871"/>
          <p:cNvSpPr txBox="1">
            <a:spLocks/>
          </p:cNvSpPr>
          <p:nvPr/>
        </p:nvSpPr>
        <p:spPr>
          <a:xfrm>
            <a:off x="4480499" y="4381233"/>
            <a:ext cx="2097919" cy="472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▪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●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○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■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pPr marL="76200" indent="0">
              <a:buFont typeface="Titillium Web Light"/>
              <a:buNone/>
            </a:pPr>
            <a:r>
              <a:rPr lang="nl-NL" sz="1200" dirty="0" smtClean="0"/>
              <a:t>Aantal zetten</a:t>
            </a:r>
          </a:p>
        </p:txBody>
      </p:sp>
      <p:sp>
        <p:nvSpPr>
          <p:cNvPr id="14" name="Shape 3871"/>
          <p:cNvSpPr txBox="1">
            <a:spLocks/>
          </p:cNvSpPr>
          <p:nvPr/>
        </p:nvSpPr>
        <p:spPr>
          <a:xfrm>
            <a:off x="7206314" y="4417203"/>
            <a:ext cx="2247287" cy="400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▪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●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○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■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pPr marL="76200" indent="0">
              <a:buFont typeface="Titillium Web Light"/>
              <a:buNone/>
            </a:pPr>
            <a:r>
              <a:rPr lang="nl-NL" sz="1200" dirty="0" smtClean="0"/>
              <a:t>Aantal zetten</a:t>
            </a:r>
          </a:p>
        </p:txBody>
      </p:sp>
    </p:spTree>
    <p:extLst>
      <p:ext uri="{BB962C8B-B14F-4D97-AF65-F5344CB8AC3E}">
        <p14:creationId xmlns:p14="http://schemas.microsoft.com/office/powerpoint/2010/main" val="1432348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36676" y="392990"/>
            <a:ext cx="6761100" cy="857400"/>
          </a:xfrm>
        </p:spPr>
        <p:txBody>
          <a:bodyPr/>
          <a:lstStyle/>
          <a:p>
            <a:r>
              <a:rPr lang="nl-NL" dirty="0" smtClean="0"/>
              <a:t>Beam Search Experiment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 smtClean="0"/>
              <a:t>22</a:t>
            </a:fld>
            <a:endParaRPr lang="tr-TR"/>
          </a:p>
        </p:txBody>
      </p:sp>
      <p:graphicFrame>
        <p:nvGraphicFramePr>
          <p:cNvPr id="5" name="Tabel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804666"/>
              </p:ext>
            </p:extLst>
          </p:nvPr>
        </p:nvGraphicFramePr>
        <p:xfrm>
          <a:off x="1029717" y="1615006"/>
          <a:ext cx="5771290" cy="3046302"/>
        </p:xfrm>
        <a:graphic>
          <a:graphicData uri="http://schemas.openxmlformats.org/drawingml/2006/table">
            <a:tbl>
              <a:tblPr/>
              <a:tblGrid>
                <a:gridCol w="359399"/>
                <a:gridCol w="809396"/>
                <a:gridCol w="602287"/>
                <a:gridCol w="809396"/>
                <a:gridCol w="809396"/>
                <a:gridCol w="809396"/>
                <a:gridCol w="809396"/>
                <a:gridCol w="762624"/>
              </a:tblGrid>
              <a:tr h="217593">
                <a:tc>
                  <a:txBody>
                    <a:bodyPr/>
                    <a:lstStyle/>
                    <a:p>
                      <a:pPr rtl="0" fontAlgn="b"/>
                      <a:endParaRPr lang="nl-NL" sz="800">
                        <a:effectLst/>
                      </a:endParaRP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nl-NL" sz="800" dirty="0">
                          <a:effectLst/>
                        </a:rPr>
                        <a:t>1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s-IS" sz="800" dirty="0">
                          <a:effectLst/>
                        </a:rPr>
                        <a:t>2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nl-NL" sz="800">
                          <a:effectLst/>
                        </a:rPr>
                        <a:t>3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nl-NL" sz="800">
                          <a:effectLst/>
                        </a:rPr>
                        <a:t>4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nl-NL" sz="800">
                          <a:effectLst/>
                        </a:rPr>
                        <a:t>5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nl-NL" sz="800">
                          <a:effectLst/>
                        </a:rPr>
                        <a:t>6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nl-NL" sz="800">
                          <a:effectLst/>
                        </a:rPr>
                        <a:t>7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7593">
                <a:tc>
                  <a:txBody>
                    <a:bodyPr/>
                    <a:lstStyle/>
                    <a:p>
                      <a:pPr algn="r" rtl="0" fontAlgn="b"/>
                      <a:r>
                        <a:rPr lang="nl-NL" sz="800">
                          <a:effectLst/>
                        </a:rPr>
                        <a:t>10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hr-HR" sz="800">
                          <a:effectLst/>
                        </a:rPr>
                        <a:t>48, &lt; 1 sec 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mr-IN" sz="800">
                          <a:effectLst/>
                        </a:rPr>
                        <a:t>16, &lt; 1 sec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mr-IN" sz="800">
                          <a:effectLst/>
                        </a:rPr>
                        <a:t>26, &lt; 1 sec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800">
                          <a:effectLst/>
                        </a:rPr>
                        <a:t>37, 4 sec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mr-IN" sz="800">
                          <a:effectLst/>
                        </a:rPr>
                        <a:t>22, &lt; 1 sec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800">
                          <a:effectLst/>
                        </a:rPr>
                        <a:t>22, 2 sec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nl-NL" sz="800">
                          <a:effectLst/>
                        </a:rPr>
                        <a:t>geen oplossing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7593">
                <a:tc>
                  <a:txBody>
                    <a:bodyPr/>
                    <a:lstStyle/>
                    <a:p>
                      <a:pPr algn="r" rtl="0" fontAlgn="b"/>
                      <a:r>
                        <a:rPr lang="nl-NL" sz="800">
                          <a:effectLst/>
                        </a:rPr>
                        <a:t>50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mr-IN" sz="800">
                          <a:effectLst/>
                        </a:rPr>
                        <a:t>45, &lt; 1 sec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mr-IN" sz="800">
                          <a:effectLst/>
                        </a:rPr>
                        <a:t>15, &lt; 1 sec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mr-IN" sz="800">
                          <a:effectLst/>
                        </a:rPr>
                        <a:t>21, &lt; 1 sec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800">
                          <a:effectLst/>
                        </a:rPr>
                        <a:t>33, 8 sec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mr-IN" sz="800">
                          <a:effectLst/>
                        </a:rPr>
                        <a:t>-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800">
                          <a:effectLst/>
                        </a:rPr>
                        <a:t>18, 2 sec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nl-NL" sz="800">
                          <a:effectLst/>
                        </a:rPr>
                        <a:t>geen oplossing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7593">
                <a:tc>
                  <a:txBody>
                    <a:bodyPr/>
                    <a:lstStyle/>
                    <a:p>
                      <a:pPr algn="r" rtl="0" fontAlgn="b"/>
                      <a:r>
                        <a:rPr lang="is-IS" sz="800">
                          <a:effectLst/>
                        </a:rPr>
                        <a:t>100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it-IT" sz="800">
                          <a:effectLst/>
                        </a:rPr>
                        <a:t>40, 1 sec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mr-IN" sz="800">
                          <a:effectLst/>
                        </a:rPr>
                        <a:t>-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mr-IN" sz="800">
                          <a:effectLst/>
                        </a:rPr>
                        <a:t>-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pt-BR" sz="800">
                          <a:effectLst/>
                        </a:rPr>
                        <a:t>31, 9 sec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mr-IN" sz="800">
                          <a:effectLst/>
                        </a:rPr>
                        <a:t>-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mr-IN" sz="800">
                          <a:effectLst/>
                        </a:rPr>
                        <a:t>-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nl-NL" sz="800">
                          <a:effectLst/>
                        </a:rPr>
                        <a:t>geen oplossing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7593">
                <a:tc>
                  <a:txBody>
                    <a:bodyPr/>
                    <a:lstStyle/>
                    <a:p>
                      <a:pPr algn="r" rtl="0" fontAlgn="b"/>
                      <a:r>
                        <a:rPr lang="nl-NL" sz="800">
                          <a:effectLst/>
                        </a:rPr>
                        <a:t>150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cs-CZ" sz="800">
                          <a:effectLst/>
                        </a:rPr>
                        <a:t>39, 2 sec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mr-IN" sz="800">
                          <a:effectLst/>
                        </a:rPr>
                        <a:t>-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mr-IN" sz="800">
                          <a:effectLst/>
                        </a:rPr>
                        <a:t>-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it-IT" sz="800">
                          <a:effectLst/>
                        </a:rPr>
                        <a:t>32, 13 sec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mr-IN" sz="800">
                          <a:effectLst/>
                        </a:rPr>
                        <a:t>-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mr-IN" sz="800">
                          <a:effectLst/>
                        </a:rPr>
                        <a:t>-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800">
                          <a:effectLst/>
                        </a:rPr>
                        <a:t>25, 25 sec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7593">
                <a:tc>
                  <a:txBody>
                    <a:bodyPr/>
                    <a:lstStyle/>
                    <a:p>
                      <a:pPr algn="r" rtl="0" fontAlgn="b"/>
                      <a:r>
                        <a:rPr lang="is-IS" sz="800">
                          <a:effectLst/>
                        </a:rPr>
                        <a:t>200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800">
                          <a:effectLst/>
                        </a:rPr>
                        <a:t>37, 2 sec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mr-IN" sz="800">
                          <a:effectLst/>
                        </a:rPr>
                        <a:t>-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mr-IN" sz="800">
                          <a:effectLst/>
                        </a:rPr>
                        <a:t>-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it-IT" sz="800">
                          <a:effectLst/>
                        </a:rPr>
                        <a:t>27, 14 sec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mr-IN" sz="800">
                          <a:effectLst/>
                        </a:rPr>
                        <a:t>-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mr-IN" sz="800">
                          <a:effectLst/>
                        </a:rPr>
                        <a:t>-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mr-IN" sz="800">
                          <a:effectLst/>
                        </a:rPr>
                        <a:t>-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7593">
                <a:tc>
                  <a:txBody>
                    <a:bodyPr/>
                    <a:lstStyle/>
                    <a:p>
                      <a:pPr algn="r" rtl="0" fontAlgn="b"/>
                      <a:r>
                        <a:rPr lang="is-IS" sz="800">
                          <a:effectLst/>
                        </a:rPr>
                        <a:t>250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800">
                          <a:effectLst/>
                        </a:rPr>
                        <a:t>35, 2 sec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mr-IN" sz="800">
                          <a:effectLst/>
                        </a:rPr>
                        <a:t>-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mr-IN" sz="800">
                          <a:effectLst/>
                        </a:rPr>
                        <a:t>-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mr-IN" sz="800">
                          <a:effectLst/>
                        </a:rPr>
                        <a:t>-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mr-IN" sz="800">
                          <a:effectLst/>
                        </a:rPr>
                        <a:t>-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mr-IN" sz="800">
                          <a:effectLst/>
                        </a:rPr>
                        <a:t>-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mr-IN" sz="800">
                          <a:effectLst/>
                        </a:rPr>
                        <a:t>-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7593">
                <a:tc>
                  <a:txBody>
                    <a:bodyPr/>
                    <a:lstStyle/>
                    <a:p>
                      <a:pPr algn="r" rtl="0" fontAlgn="b"/>
                      <a:r>
                        <a:rPr lang="is-IS" sz="800">
                          <a:effectLst/>
                        </a:rPr>
                        <a:t>400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800">
                          <a:effectLst/>
                        </a:rPr>
                        <a:t>34, 3 sec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mr-IN" sz="800">
                          <a:effectLst/>
                        </a:rPr>
                        <a:t>-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mr-IN" sz="800">
                          <a:effectLst/>
                        </a:rPr>
                        <a:t>-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mr-IN" sz="800">
                          <a:effectLst/>
                        </a:rPr>
                        <a:t>-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mr-IN" sz="800">
                          <a:effectLst/>
                        </a:rPr>
                        <a:t>-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mr-IN" sz="800">
                          <a:effectLst/>
                        </a:rPr>
                        <a:t>-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mr-IN" sz="800">
                          <a:effectLst/>
                        </a:rPr>
                        <a:t>-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7593">
                <a:tc>
                  <a:txBody>
                    <a:bodyPr/>
                    <a:lstStyle/>
                    <a:p>
                      <a:pPr algn="r" rtl="0" fontAlgn="b"/>
                      <a:r>
                        <a:rPr lang="is-IS" sz="800">
                          <a:effectLst/>
                        </a:rPr>
                        <a:t>500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hr-HR" sz="800">
                          <a:effectLst/>
                        </a:rPr>
                        <a:t>33, 3 sec 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mr-IN" sz="800">
                          <a:effectLst/>
                        </a:rPr>
                        <a:t>-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mr-IN" sz="800">
                          <a:effectLst/>
                        </a:rPr>
                        <a:t>-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mr-IN" sz="800" dirty="0">
                          <a:effectLst/>
                        </a:rPr>
                        <a:t>-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mr-IN" sz="800">
                          <a:effectLst/>
                        </a:rPr>
                        <a:t>-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mr-IN" sz="800">
                          <a:effectLst/>
                        </a:rPr>
                        <a:t>-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mr-IN" sz="800">
                          <a:effectLst/>
                        </a:rPr>
                        <a:t>-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7593">
                <a:tc>
                  <a:txBody>
                    <a:bodyPr/>
                    <a:lstStyle/>
                    <a:p>
                      <a:pPr algn="r" rtl="0" fontAlgn="b"/>
                      <a:r>
                        <a:rPr lang="is-IS" sz="800">
                          <a:effectLst/>
                        </a:rPr>
                        <a:t>1000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mr-IN" sz="800">
                          <a:effectLst/>
                        </a:rPr>
                        <a:t>-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mr-IN" sz="800">
                          <a:effectLst/>
                        </a:rPr>
                        <a:t>-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mr-IN" sz="800">
                          <a:effectLst/>
                        </a:rPr>
                        <a:t>-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mr-IN" sz="800">
                          <a:effectLst/>
                        </a:rPr>
                        <a:t>-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mr-IN" sz="800">
                          <a:effectLst/>
                        </a:rPr>
                        <a:t>-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mr-IN" sz="800">
                          <a:effectLst/>
                        </a:rPr>
                        <a:t>-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mr-IN" sz="800">
                          <a:effectLst/>
                        </a:rPr>
                        <a:t>-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7593">
                <a:tc>
                  <a:txBody>
                    <a:bodyPr/>
                    <a:lstStyle/>
                    <a:p>
                      <a:pPr algn="r" rtl="0" fontAlgn="b"/>
                      <a:r>
                        <a:rPr lang="is-IS" sz="800">
                          <a:effectLst/>
                        </a:rPr>
                        <a:t>2000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mr-IN" sz="800">
                          <a:effectLst/>
                        </a:rPr>
                        <a:t>-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mr-IN" sz="800">
                          <a:effectLst/>
                        </a:rPr>
                        <a:t>-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mr-IN" sz="800">
                          <a:effectLst/>
                        </a:rPr>
                        <a:t>-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mr-IN" sz="800">
                          <a:effectLst/>
                        </a:rPr>
                        <a:t>-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mr-IN" sz="800">
                          <a:effectLst/>
                        </a:rPr>
                        <a:t>-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mr-IN" sz="800">
                          <a:effectLst/>
                        </a:rPr>
                        <a:t>-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mr-IN" sz="800">
                          <a:effectLst/>
                        </a:rPr>
                        <a:t>-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7593">
                <a:tc>
                  <a:txBody>
                    <a:bodyPr/>
                    <a:lstStyle/>
                    <a:p>
                      <a:pPr algn="r" rtl="0" fontAlgn="b"/>
                      <a:r>
                        <a:rPr lang="is-IS" sz="800">
                          <a:effectLst/>
                        </a:rPr>
                        <a:t>5000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mr-IN" sz="800">
                          <a:effectLst/>
                        </a:rPr>
                        <a:t>-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mr-IN" sz="800">
                          <a:effectLst/>
                        </a:rPr>
                        <a:t>-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mr-IN" sz="800">
                          <a:effectLst/>
                        </a:rPr>
                        <a:t>-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mr-IN" sz="800">
                          <a:effectLst/>
                        </a:rPr>
                        <a:t>-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mr-IN" sz="800">
                          <a:effectLst/>
                        </a:rPr>
                        <a:t>-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mr-IN" sz="800">
                          <a:effectLst/>
                        </a:rPr>
                        <a:t>-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mr-IN" sz="800">
                          <a:effectLst/>
                        </a:rPr>
                        <a:t>-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7593">
                <a:tc>
                  <a:txBody>
                    <a:bodyPr/>
                    <a:lstStyle/>
                    <a:p>
                      <a:pPr algn="r" rtl="0" fontAlgn="b"/>
                      <a:r>
                        <a:rPr lang="is-IS" sz="800">
                          <a:effectLst/>
                        </a:rPr>
                        <a:t>10000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mr-IN" sz="800">
                          <a:effectLst/>
                        </a:rPr>
                        <a:t>-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mr-IN" sz="800">
                          <a:effectLst/>
                        </a:rPr>
                        <a:t>-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mr-IN" sz="800">
                          <a:effectLst/>
                        </a:rPr>
                        <a:t>-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mr-IN" sz="800">
                          <a:effectLst/>
                        </a:rPr>
                        <a:t>-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mr-IN" sz="800">
                          <a:effectLst/>
                        </a:rPr>
                        <a:t>-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mr-IN" sz="800">
                          <a:effectLst/>
                        </a:rPr>
                        <a:t>-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mr-IN" sz="800">
                          <a:effectLst/>
                        </a:rPr>
                        <a:t>-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7593">
                <a:tc>
                  <a:txBody>
                    <a:bodyPr/>
                    <a:lstStyle/>
                    <a:p>
                      <a:pPr algn="r" rtl="0" fontAlgn="b"/>
                      <a:r>
                        <a:rPr lang="is-IS" sz="800" dirty="0">
                          <a:effectLst/>
                        </a:rPr>
                        <a:t>20000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mr-IN" sz="800">
                          <a:effectLst/>
                        </a:rPr>
                        <a:t>-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mr-IN" sz="800">
                          <a:effectLst/>
                        </a:rPr>
                        <a:t>-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mr-IN" sz="800">
                          <a:effectLst/>
                        </a:rPr>
                        <a:t>-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mr-IN" sz="800">
                          <a:effectLst/>
                        </a:rPr>
                        <a:t>-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mr-IN" sz="800">
                          <a:effectLst/>
                        </a:rPr>
                        <a:t>-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mr-IN" sz="800">
                          <a:effectLst/>
                        </a:rPr>
                        <a:t>-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mr-IN" sz="800" dirty="0">
                          <a:effectLst/>
                        </a:rPr>
                        <a:t>-</a:t>
                      </a:r>
                    </a:p>
                  </a:txBody>
                  <a:tcPr marL="22537" marR="22537" marT="15025" marB="15025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8" name="Shape 3871"/>
          <p:cNvSpPr txBox="1">
            <a:spLocks noGrp="1"/>
          </p:cNvSpPr>
          <p:nvPr>
            <p:ph type="body" idx="1"/>
          </p:nvPr>
        </p:nvSpPr>
        <p:spPr>
          <a:xfrm>
            <a:off x="1278497" y="1119205"/>
            <a:ext cx="4715903" cy="39209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lvl="0" indent="0" algn="ctr" rtl="0"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nl-NL" sz="1800" dirty="0" smtClean="0"/>
              <a:t>Spellen</a:t>
            </a:r>
            <a:endParaRPr lang="nl-NL" sz="1800" dirty="0" smtClean="0"/>
          </a:p>
        </p:txBody>
      </p:sp>
      <p:sp>
        <p:nvSpPr>
          <p:cNvPr id="9" name="Shape 3871"/>
          <p:cNvSpPr txBox="1">
            <a:spLocks/>
          </p:cNvSpPr>
          <p:nvPr/>
        </p:nvSpPr>
        <p:spPr>
          <a:xfrm>
            <a:off x="0" y="2848756"/>
            <a:ext cx="4731869" cy="7963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▪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●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○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■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pPr marL="76200" indent="0">
              <a:buFont typeface="Titillium Web Light"/>
              <a:buNone/>
            </a:pPr>
            <a:r>
              <a:rPr lang="nl-NL" sz="1800" dirty="0" smtClean="0"/>
              <a:t>Breedte</a:t>
            </a:r>
            <a:endParaRPr lang="nl-NL" sz="1800" dirty="0" smtClean="0"/>
          </a:p>
        </p:txBody>
      </p:sp>
    </p:spTree>
    <p:extLst>
      <p:ext uri="{BB962C8B-B14F-4D97-AF65-F5344CB8AC3E}">
        <p14:creationId xmlns:p14="http://schemas.microsoft.com/office/powerpoint/2010/main" val="1535655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8" name="Shape 3858"/>
          <p:cNvSpPr txBox="1">
            <a:spLocks noGrp="1"/>
          </p:cNvSpPr>
          <p:nvPr>
            <p:ph type="ctrTitle"/>
          </p:nvPr>
        </p:nvSpPr>
        <p:spPr>
          <a:xfrm>
            <a:off x="685800" y="2878750"/>
            <a:ext cx="52689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dirty="0"/>
              <a:t>6</a:t>
            </a:r>
            <a:r>
              <a:rPr lang="en" dirty="0" smtClean="0"/>
              <a:t>.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dirty="0" smtClean="0"/>
              <a:t>Conclusie &amp; vervolg onderzoek</a:t>
            </a:r>
            <a:endParaRPr dirty="0"/>
          </a:p>
        </p:txBody>
      </p:sp>
      <p:sp>
        <p:nvSpPr>
          <p:cNvPr id="3859" name="Shape 3859"/>
          <p:cNvSpPr txBox="1">
            <a:spLocks noGrp="1"/>
          </p:cNvSpPr>
          <p:nvPr>
            <p:ph type="subTitle" idx="1"/>
          </p:nvPr>
        </p:nvSpPr>
        <p:spPr>
          <a:xfrm>
            <a:off x="685800" y="3983055"/>
            <a:ext cx="52689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30182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0" name="Shape 3870"/>
          <p:cNvSpPr txBox="1">
            <a:spLocks noGrp="1"/>
          </p:cNvSpPr>
          <p:nvPr>
            <p:ph type="title"/>
          </p:nvPr>
        </p:nvSpPr>
        <p:spPr>
          <a:xfrm>
            <a:off x="718300" y="7012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nl-NL" dirty="0" smtClean="0"/>
              <a:t>Conclusie</a:t>
            </a:r>
            <a:endParaRPr dirty="0"/>
          </a:p>
        </p:txBody>
      </p:sp>
      <p:sp>
        <p:nvSpPr>
          <p:cNvPr id="3871" name="Shape 3871"/>
          <p:cNvSpPr txBox="1">
            <a:spLocks noGrp="1"/>
          </p:cNvSpPr>
          <p:nvPr>
            <p:ph type="body" idx="1"/>
          </p:nvPr>
        </p:nvSpPr>
        <p:spPr>
          <a:xfrm>
            <a:off x="718300" y="1558675"/>
            <a:ext cx="6368300" cy="298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Char char="▪"/>
            </a:pPr>
            <a:r>
              <a:rPr lang="nl-NL" dirty="0" smtClean="0"/>
              <a:t>Voorkeur altijd naar klassieke BF </a:t>
            </a:r>
            <a:r>
              <a:rPr lang="nl-NL" dirty="0" smtClean="0"/>
              <a:t>search</a:t>
            </a:r>
            <a:endParaRPr lang="nl-NL" dirty="0" smtClean="0"/>
          </a:p>
          <a:p>
            <a: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Char char="▪"/>
            </a:pPr>
            <a:r>
              <a:rPr lang="nl-NL" dirty="0" smtClean="0"/>
              <a:t>Bij borden waar </a:t>
            </a:r>
            <a:r>
              <a:rPr lang="nl-NL" dirty="0" smtClean="0"/>
              <a:t>BFS niet </a:t>
            </a:r>
            <a:r>
              <a:rPr lang="nl-NL" dirty="0" smtClean="0"/>
              <a:t>mogelijk is</a:t>
            </a:r>
            <a:r>
              <a:rPr lang="nl-NL" dirty="0" smtClean="0"/>
              <a:t>, voorkeur naar A-star</a:t>
            </a:r>
            <a:endParaRPr lang="nl-NL" dirty="0" smtClean="0"/>
          </a:p>
          <a:p>
            <a: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Char char="▪"/>
            </a:pPr>
            <a:r>
              <a:rPr lang="nl-NL" dirty="0" smtClean="0"/>
              <a:t>Voorkeur gaat uit naar A-Star </a:t>
            </a:r>
            <a:r>
              <a:rPr lang="nl-NL" dirty="0" err="1" smtClean="0"/>
              <a:t>ipv</a:t>
            </a:r>
            <a:r>
              <a:rPr lang="nl-NL" dirty="0" smtClean="0"/>
              <a:t> Beam Search</a:t>
            </a:r>
          </a:p>
          <a:p>
            <a: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Char char="▪"/>
            </a:pPr>
            <a:endParaRPr lang="nl-NL" dirty="0" smtClean="0"/>
          </a:p>
        </p:txBody>
      </p:sp>
      <p:sp>
        <p:nvSpPr>
          <p:cNvPr id="3872" name="Shape 3872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43147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0" name="Shape 3870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nl-NL" dirty="0" smtClean="0"/>
              <a:t>Vervolg onderzoek</a:t>
            </a:r>
            <a:endParaRPr dirty="0"/>
          </a:p>
        </p:txBody>
      </p:sp>
      <p:sp>
        <p:nvSpPr>
          <p:cNvPr id="3871" name="Shape 3871"/>
          <p:cNvSpPr txBox="1">
            <a:spLocks noGrp="1"/>
          </p:cNvSpPr>
          <p:nvPr>
            <p:ph type="body" idx="1"/>
          </p:nvPr>
        </p:nvSpPr>
        <p:spPr>
          <a:xfrm>
            <a:off x="718300" y="1733550"/>
            <a:ext cx="6761100" cy="298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Char char="▪"/>
            </a:pPr>
            <a:r>
              <a:rPr lang="nl-NL" dirty="0" smtClean="0"/>
              <a:t>Experimenten verder onderzoeken</a:t>
            </a:r>
          </a:p>
          <a:p>
            <a: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Char char="▪"/>
            </a:pPr>
            <a:r>
              <a:rPr lang="nl-NL" dirty="0" smtClean="0"/>
              <a:t>Meer heuristieken</a:t>
            </a:r>
            <a:endParaRPr lang="nl-NL" dirty="0" smtClean="0"/>
          </a:p>
          <a:p>
            <a: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Char char="▪"/>
            </a:pPr>
            <a:r>
              <a:rPr lang="nl-NL" dirty="0" smtClean="0"/>
              <a:t>Daarmee meer experimenteren</a:t>
            </a:r>
          </a:p>
          <a:p>
            <a: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Char char="▪"/>
            </a:pPr>
            <a:endParaRPr lang="nl-NL" dirty="0" smtClean="0"/>
          </a:p>
        </p:txBody>
      </p:sp>
      <p:sp>
        <p:nvSpPr>
          <p:cNvPr id="3872" name="Shape 3872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66769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8" name="Shape 4038"/>
          <p:cNvSpPr txBox="1">
            <a:spLocks noGrp="1"/>
          </p:cNvSpPr>
          <p:nvPr>
            <p:ph type="ctrTitle" idx="4294967295"/>
          </p:nvPr>
        </p:nvSpPr>
        <p:spPr>
          <a:xfrm>
            <a:off x="685800" y="745150"/>
            <a:ext cx="48639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sz="6000" dirty="0" smtClean="0">
                <a:solidFill>
                  <a:srgbClr val="80BFB7"/>
                </a:solidFill>
              </a:rPr>
              <a:t>Hartelijk dank!</a:t>
            </a:r>
            <a:endParaRPr sz="6000" dirty="0">
              <a:solidFill>
                <a:srgbClr val="80BFB7"/>
              </a:solidFill>
            </a:endParaRPr>
          </a:p>
        </p:txBody>
      </p:sp>
      <p:sp>
        <p:nvSpPr>
          <p:cNvPr id="4040" name="Shape 4040"/>
          <p:cNvSpPr txBox="1">
            <a:spLocks noGrp="1"/>
          </p:cNvSpPr>
          <p:nvPr>
            <p:ph type="body" idx="4294967295"/>
          </p:nvPr>
        </p:nvSpPr>
        <p:spPr>
          <a:xfrm>
            <a:off x="685800" y="1904950"/>
            <a:ext cx="5468815" cy="161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nl-NL" sz="4000" dirty="0" smtClean="0">
                <a:solidFill>
                  <a:srgbClr val="D3EBD5"/>
                </a:solidFill>
              </a:rPr>
              <a:t>Vragen?</a:t>
            </a:r>
            <a:endParaRPr sz="4000" dirty="0">
              <a:solidFill>
                <a:srgbClr val="D3EBD5"/>
              </a:solidFill>
            </a:endParaRPr>
          </a:p>
        </p:txBody>
      </p:sp>
      <p:sp>
        <p:nvSpPr>
          <p:cNvPr id="4041" name="Shape 4041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sp>
        <p:nvSpPr>
          <p:cNvPr id="6" name="Rechthoek 5"/>
          <p:cNvSpPr/>
          <p:nvPr/>
        </p:nvSpPr>
        <p:spPr>
          <a:xfrm>
            <a:off x="5905499" y="3981537"/>
            <a:ext cx="4572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l-NL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Kevin </a:t>
            </a:r>
            <a:r>
              <a:rPr lang="nl-NL" dirty="0" err="1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Vuong</a:t>
            </a:r>
            <a:endParaRPr lang="nl-NL" dirty="0" smtClean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r>
              <a:rPr lang="nl-NL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Michael Berend</a:t>
            </a:r>
          </a:p>
          <a:p>
            <a:r>
              <a:rPr lang="nl-NL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Jelle Roebroek </a:t>
            </a:r>
            <a:endParaRPr lang="nl-NL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0" name="Shape 3870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nl-NL" dirty="0" smtClean="0"/>
              <a:t>Inleiding Opdracht</a:t>
            </a:r>
            <a:br>
              <a:rPr lang="nl-NL" dirty="0" smtClean="0"/>
            </a:br>
            <a:r>
              <a:rPr lang="nl-NL" dirty="0" smtClean="0"/>
              <a:t> Rush </a:t>
            </a:r>
            <a:r>
              <a:rPr lang="nl-NL" dirty="0" err="1" smtClean="0"/>
              <a:t>Hour</a:t>
            </a:r>
            <a:endParaRPr dirty="0"/>
          </a:p>
        </p:txBody>
      </p:sp>
      <p:sp>
        <p:nvSpPr>
          <p:cNvPr id="3871" name="Shape 3871"/>
          <p:cNvSpPr txBox="1">
            <a:spLocks noGrp="1"/>
          </p:cNvSpPr>
          <p:nvPr>
            <p:ph type="body" idx="1"/>
          </p:nvPr>
        </p:nvSpPr>
        <p:spPr>
          <a:xfrm>
            <a:off x="578600" y="1733550"/>
            <a:ext cx="4568808" cy="298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Char char="▪"/>
            </a:pPr>
            <a:r>
              <a:rPr lang="nl-NL" sz="2000" dirty="0" smtClean="0"/>
              <a:t>Rode auto geblokkeerd door andere auto’s</a:t>
            </a:r>
          </a:p>
          <a:p>
            <a: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Char char="▪"/>
            </a:pPr>
            <a:r>
              <a:rPr lang="nl-NL" sz="2000" dirty="0" smtClean="0"/>
              <a:t>In zo min mogelijk stappen naar </a:t>
            </a:r>
            <a:r>
              <a:rPr lang="nl-NL" sz="2000" dirty="0" smtClean="0"/>
              <a:t>buiten</a:t>
            </a:r>
          </a:p>
          <a:p>
            <a: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Char char="▪"/>
            </a:pPr>
            <a:r>
              <a:rPr lang="nl-NL" sz="2000" dirty="0" err="1" smtClean="0"/>
              <a:t>Autos</a:t>
            </a:r>
            <a:r>
              <a:rPr lang="nl-NL" sz="2000" dirty="0" smtClean="0"/>
              <a:t> mogen alleen vooruit en achteruit</a:t>
            </a:r>
            <a:endParaRPr lang="nl-NL" sz="2000" dirty="0" smtClean="0"/>
          </a:p>
          <a:p>
            <a: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Char char="▪"/>
            </a:pPr>
            <a:r>
              <a:rPr lang="nl-NL" sz="2000" dirty="0" smtClean="0"/>
              <a:t>7 </a:t>
            </a:r>
            <a:r>
              <a:rPr lang="nl-NL" sz="2000" dirty="0" err="1" smtClean="0"/>
              <a:t>grids</a:t>
            </a:r>
            <a:endParaRPr lang="nl-NL" sz="2000" dirty="0" smtClean="0"/>
          </a:p>
        </p:txBody>
      </p:sp>
      <p:sp>
        <p:nvSpPr>
          <p:cNvPr id="3872" name="Shape 3872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5193" y="1953973"/>
            <a:ext cx="2504207" cy="266473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8" name="Shape 3858"/>
          <p:cNvSpPr txBox="1">
            <a:spLocks noGrp="1"/>
          </p:cNvSpPr>
          <p:nvPr>
            <p:ph type="ctrTitle"/>
          </p:nvPr>
        </p:nvSpPr>
        <p:spPr>
          <a:xfrm>
            <a:off x="685800" y="2878750"/>
            <a:ext cx="52689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dirty="0"/>
              <a:t>2</a:t>
            </a:r>
            <a:r>
              <a:rPr lang="en" dirty="0" smtClean="0"/>
              <a:t>.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dirty="0" smtClean="0"/>
              <a:t>Borden en State </a:t>
            </a:r>
            <a:r>
              <a:rPr lang="nl-NL" dirty="0" err="1" smtClean="0"/>
              <a:t>Spaces</a:t>
            </a:r>
            <a:endParaRPr dirty="0"/>
          </a:p>
        </p:txBody>
      </p:sp>
      <p:sp>
        <p:nvSpPr>
          <p:cNvPr id="3859" name="Shape 3859"/>
          <p:cNvSpPr txBox="1">
            <a:spLocks noGrp="1"/>
          </p:cNvSpPr>
          <p:nvPr>
            <p:ph type="subTitle" idx="1"/>
          </p:nvPr>
        </p:nvSpPr>
        <p:spPr>
          <a:xfrm>
            <a:off x="685800" y="3983055"/>
            <a:ext cx="52689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66840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0" name="Shape 3870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nl-NL" dirty="0" smtClean="0"/>
              <a:t>State </a:t>
            </a:r>
            <a:r>
              <a:rPr lang="nl-NL" dirty="0"/>
              <a:t>S</a:t>
            </a:r>
            <a:r>
              <a:rPr lang="nl-NL" dirty="0" smtClean="0"/>
              <a:t>pace</a:t>
            </a:r>
            <a:endParaRPr dirty="0"/>
          </a:p>
        </p:txBody>
      </p:sp>
      <p:sp>
        <p:nvSpPr>
          <p:cNvPr id="3871" name="Shape 3871"/>
          <p:cNvSpPr txBox="1">
            <a:spLocks noGrp="1"/>
          </p:cNvSpPr>
          <p:nvPr>
            <p:ph type="body" idx="1"/>
          </p:nvPr>
        </p:nvSpPr>
        <p:spPr>
          <a:xfrm>
            <a:off x="718300" y="1365250"/>
            <a:ext cx="6761100" cy="298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Char char="▪"/>
            </a:pPr>
            <a:r>
              <a:rPr lang="nl-NL" dirty="0" smtClean="0"/>
              <a:t>Hoe berekend?</a:t>
            </a:r>
          </a:p>
        </p:txBody>
      </p:sp>
      <p:sp>
        <p:nvSpPr>
          <p:cNvPr id="3872" name="Shape 3872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pic>
        <p:nvPicPr>
          <p:cNvPr id="3" name="Afbeelding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500" y="1887473"/>
            <a:ext cx="5600700" cy="3084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222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5" name="Shape 3905"/>
          <p:cNvSpPr txBox="1">
            <a:spLocks noGrp="1"/>
          </p:cNvSpPr>
          <p:nvPr>
            <p:ph type="title"/>
          </p:nvPr>
        </p:nvSpPr>
        <p:spPr>
          <a:xfrm>
            <a:off x="718299" y="530574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nl-NL" dirty="0" smtClean="0"/>
              <a:t>State </a:t>
            </a:r>
            <a:r>
              <a:rPr lang="nl-NL" dirty="0" err="1"/>
              <a:t>S</a:t>
            </a:r>
            <a:r>
              <a:rPr lang="nl-NL" dirty="0" err="1" smtClean="0"/>
              <a:t>paces</a:t>
            </a:r>
            <a:endParaRPr dirty="0"/>
          </a:p>
        </p:txBody>
      </p:sp>
      <p:sp>
        <p:nvSpPr>
          <p:cNvPr id="3906" name="Shape 3906"/>
          <p:cNvSpPr txBox="1">
            <a:spLocks noGrp="1"/>
          </p:cNvSpPr>
          <p:nvPr>
            <p:ph type="body" idx="1"/>
          </p:nvPr>
        </p:nvSpPr>
        <p:spPr>
          <a:xfrm>
            <a:off x="718298" y="1442959"/>
            <a:ext cx="2179200" cy="30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nl-NL" b="1" dirty="0" smtClean="0"/>
              <a:t>Game 1</a:t>
            </a:r>
            <a:r>
              <a:rPr lang="nl-NL" dirty="0" smtClean="0"/>
              <a:t/>
            </a:r>
            <a:br>
              <a:rPr lang="nl-NL" dirty="0" smtClean="0"/>
            </a:br>
            <a:r>
              <a:rPr lang="nl-NL" dirty="0" err="1" smtClean="0"/>
              <a:t>Upperbound</a:t>
            </a:r>
            <a:r>
              <a:rPr lang="nl-NL" dirty="0" smtClean="0"/>
              <a:t>:</a:t>
            </a:r>
            <a:br>
              <a:rPr lang="nl-NL" dirty="0" smtClean="0"/>
            </a:br>
            <a:r>
              <a:rPr lang="nl-NL" dirty="0" smtClean="0"/>
              <a:t>1.000.000 </a:t>
            </a:r>
            <a:r>
              <a:rPr lang="nl-NL" dirty="0" err="1" smtClean="0"/>
              <a:t>spaces</a:t>
            </a:r>
            <a:endParaRPr lang="nl-NL" dirty="0" smtClean="0"/>
          </a:p>
          <a:p>
            <a:pPr marL="285750" indent="-285750"/>
            <a:endParaRPr dirty="0"/>
          </a:p>
        </p:txBody>
      </p:sp>
      <p:sp>
        <p:nvSpPr>
          <p:cNvPr id="3907" name="Shape 3907"/>
          <p:cNvSpPr txBox="1">
            <a:spLocks noGrp="1"/>
          </p:cNvSpPr>
          <p:nvPr>
            <p:ph type="body" idx="2"/>
          </p:nvPr>
        </p:nvSpPr>
        <p:spPr>
          <a:xfrm>
            <a:off x="3009249" y="1442959"/>
            <a:ext cx="2179200" cy="30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nl-NL" b="1" dirty="0" smtClean="0"/>
              <a:t>Game 2</a:t>
            </a:r>
            <a:endParaRPr lang="nl-NL" b="1" dirty="0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 err="1" smtClean="0"/>
              <a:t>Upperbound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13.500.000 spaces</a:t>
            </a:r>
            <a:endParaRPr lang="en-US" dirty="0"/>
          </a:p>
          <a:p>
            <a:pPr marL="285750" indent="-285750"/>
            <a:endParaRPr lang="nl-NL" dirty="0" smtClean="0"/>
          </a:p>
        </p:txBody>
      </p:sp>
      <p:sp>
        <p:nvSpPr>
          <p:cNvPr id="3908" name="Shape 3908"/>
          <p:cNvSpPr txBox="1">
            <a:spLocks noGrp="1"/>
          </p:cNvSpPr>
          <p:nvPr>
            <p:ph type="body" idx="3"/>
          </p:nvPr>
        </p:nvSpPr>
        <p:spPr>
          <a:xfrm>
            <a:off x="5485077" y="1495268"/>
            <a:ext cx="2479669" cy="30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nl-NL" b="1" dirty="0" smtClean="0"/>
              <a:t>Game 3 </a:t>
            </a:r>
            <a:r>
              <a:rPr lang="nl-NL" b="1" dirty="0"/>
              <a:t/>
            </a:r>
            <a:br>
              <a:rPr lang="nl-NL" b="1" dirty="0"/>
            </a:br>
            <a:r>
              <a:rPr lang="en-US" dirty="0" err="1" smtClean="0"/>
              <a:t>Upperbound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2.025.000 spaces</a:t>
            </a:r>
            <a:endParaRPr lang="en-US" dirty="0"/>
          </a:p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909" name="Shape 3909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8" name="Afbeelding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2655" y="2514948"/>
            <a:ext cx="2072406" cy="2205253"/>
          </a:xfrm>
          <a:prstGeom prst="rect">
            <a:avLst/>
          </a:prstGeom>
        </p:spPr>
      </p:pic>
      <p:pic>
        <p:nvPicPr>
          <p:cNvPr id="9" name="Afbeelding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5077" y="2514947"/>
            <a:ext cx="2072407" cy="2205254"/>
          </a:xfrm>
          <a:prstGeom prst="rect">
            <a:avLst/>
          </a:prstGeom>
        </p:spPr>
      </p:pic>
      <p:pic>
        <p:nvPicPr>
          <p:cNvPr id="10" name="Afbeelding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231" y="2514947"/>
            <a:ext cx="2072408" cy="220525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5" name="Shape 3905"/>
          <p:cNvSpPr txBox="1">
            <a:spLocks noGrp="1"/>
          </p:cNvSpPr>
          <p:nvPr>
            <p:ph type="title"/>
          </p:nvPr>
        </p:nvSpPr>
        <p:spPr>
          <a:xfrm>
            <a:off x="716093" y="556728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nl-NL" dirty="0" smtClean="0"/>
              <a:t>State </a:t>
            </a:r>
            <a:r>
              <a:rPr lang="nl-NL" dirty="0" err="1"/>
              <a:t>S</a:t>
            </a:r>
            <a:r>
              <a:rPr lang="nl-NL" dirty="0" err="1" smtClean="0"/>
              <a:t>paces</a:t>
            </a:r>
            <a:endParaRPr dirty="0"/>
          </a:p>
        </p:txBody>
      </p:sp>
      <p:sp>
        <p:nvSpPr>
          <p:cNvPr id="3906" name="Shape 3906"/>
          <p:cNvSpPr txBox="1">
            <a:spLocks noGrp="1"/>
          </p:cNvSpPr>
          <p:nvPr>
            <p:ph type="body" idx="1"/>
          </p:nvPr>
        </p:nvSpPr>
        <p:spPr>
          <a:xfrm>
            <a:off x="718298" y="1442959"/>
            <a:ext cx="2179200" cy="30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nl-NL" b="1" dirty="0" smtClean="0"/>
              <a:t>Game 4</a:t>
            </a:r>
            <a:r>
              <a:rPr lang="nl-NL" dirty="0" smtClean="0"/>
              <a:t/>
            </a:r>
            <a:br>
              <a:rPr lang="nl-NL" dirty="0" smtClean="0"/>
            </a:br>
            <a:r>
              <a:rPr lang="nl-NL" dirty="0" err="1" smtClean="0"/>
              <a:t>Upperbound</a:t>
            </a:r>
            <a:r>
              <a:rPr lang="nl-NL" dirty="0" smtClean="0"/>
              <a:t>:</a:t>
            </a:r>
            <a:br>
              <a:rPr lang="nl-NL" dirty="0" smtClean="0"/>
            </a:br>
            <a:r>
              <a:rPr lang="hr-HR" dirty="0" smtClean="0"/>
              <a:t>6.776 </a:t>
            </a:r>
            <a:r>
              <a:rPr lang="en-US" dirty="0" smtClean="0"/>
              <a:t>• </a:t>
            </a:r>
            <a:r>
              <a:rPr lang="en-US" dirty="0" smtClean="0"/>
              <a:t>10</a:t>
            </a:r>
            <a:r>
              <a:rPr lang="en-US" baseline="30000" dirty="0" smtClean="0"/>
              <a:t>12</a:t>
            </a:r>
            <a:r>
              <a:rPr lang="en-US" dirty="0" smtClean="0"/>
              <a:t> </a:t>
            </a:r>
            <a:r>
              <a:rPr lang="en-US" dirty="0" smtClean="0"/>
              <a:t>spaces</a:t>
            </a:r>
            <a:endParaRPr lang="en-US" dirty="0"/>
          </a:p>
          <a:p>
            <a:pPr marL="0" indent="0">
              <a:buNone/>
            </a:pPr>
            <a:endParaRPr lang="hr-HR" dirty="0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lang="en-US" dirty="0" smtClean="0"/>
          </a:p>
          <a:p>
            <a:pPr marL="285750" indent="-285750"/>
            <a:endParaRPr lang="nl-NL" dirty="0" smtClean="0"/>
          </a:p>
          <a:p>
            <a:pPr marL="285750" indent="-285750"/>
            <a:endParaRPr dirty="0"/>
          </a:p>
        </p:txBody>
      </p:sp>
      <p:sp>
        <p:nvSpPr>
          <p:cNvPr id="3907" name="Shape 3907"/>
          <p:cNvSpPr txBox="1">
            <a:spLocks noGrp="1"/>
          </p:cNvSpPr>
          <p:nvPr>
            <p:ph type="body" idx="2"/>
          </p:nvPr>
        </p:nvSpPr>
        <p:spPr>
          <a:xfrm>
            <a:off x="3009249" y="1442959"/>
            <a:ext cx="2179200" cy="30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nl-NL" b="1" dirty="0" smtClean="0"/>
              <a:t>Game 5</a:t>
            </a:r>
            <a:endParaRPr lang="nl-NL" b="1" dirty="0"/>
          </a:p>
          <a:p>
            <a:pPr marL="0" indent="0">
              <a:buNone/>
            </a:pPr>
            <a:r>
              <a:rPr lang="en-US" dirty="0" err="1" smtClean="0"/>
              <a:t>Upperbound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tr-TR" dirty="0" smtClean="0"/>
              <a:t>1.26467</a:t>
            </a:r>
            <a:r>
              <a:rPr lang="en-US" dirty="0" smtClean="0"/>
              <a:t>•10</a:t>
            </a:r>
            <a:r>
              <a:rPr lang="en-US" baseline="30000" dirty="0" smtClean="0"/>
              <a:t>17</a:t>
            </a:r>
            <a:r>
              <a:rPr lang="en-US" dirty="0" smtClean="0"/>
              <a:t> </a:t>
            </a:r>
            <a:r>
              <a:rPr lang="en-US" dirty="0" smtClean="0"/>
              <a:t>spaces</a:t>
            </a:r>
            <a:endParaRPr lang="en-US" dirty="0"/>
          </a:p>
          <a:p>
            <a:pPr marL="285750" indent="-285750"/>
            <a:endParaRPr lang="nl-NL" dirty="0" smtClean="0"/>
          </a:p>
        </p:txBody>
      </p:sp>
      <p:sp>
        <p:nvSpPr>
          <p:cNvPr id="3908" name="Shape 3908"/>
          <p:cNvSpPr txBox="1">
            <a:spLocks noGrp="1"/>
          </p:cNvSpPr>
          <p:nvPr>
            <p:ph type="body" idx="3"/>
          </p:nvPr>
        </p:nvSpPr>
        <p:spPr>
          <a:xfrm>
            <a:off x="5485077" y="1495268"/>
            <a:ext cx="2479669" cy="30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nl-NL" b="1" dirty="0" smtClean="0"/>
              <a:t>Game </a:t>
            </a:r>
            <a:r>
              <a:rPr lang="nl-NL" b="1" dirty="0"/>
              <a:t>6</a:t>
            </a:r>
            <a:br>
              <a:rPr lang="nl-NL" b="1" dirty="0"/>
            </a:br>
            <a:r>
              <a:rPr lang="en-US" dirty="0" err="1" smtClean="0"/>
              <a:t>Upperbound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hr-HR" dirty="0" smtClean="0"/>
              <a:t>5.16408</a:t>
            </a:r>
            <a:r>
              <a:rPr lang="en-US" dirty="0" smtClean="0"/>
              <a:t>•10</a:t>
            </a:r>
            <a:r>
              <a:rPr lang="en-US" baseline="30000" dirty="0" smtClean="0"/>
              <a:t>17</a:t>
            </a:r>
            <a:r>
              <a:rPr lang="en-US" dirty="0" smtClean="0"/>
              <a:t> </a:t>
            </a:r>
            <a:r>
              <a:rPr lang="en-US" dirty="0" smtClean="0"/>
              <a:t>spaces</a:t>
            </a:r>
            <a:endParaRPr lang="en-US" dirty="0"/>
          </a:p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909" name="Shape 3909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pic>
        <p:nvPicPr>
          <p:cNvPr id="11" name="Afbeelding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007" y="2514947"/>
            <a:ext cx="2183614" cy="2236991"/>
          </a:xfrm>
          <a:prstGeom prst="rect">
            <a:avLst/>
          </a:prstGeom>
        </p:spPr>
      </p:pic>
      <p:pic>
        <p:nvPicPr>
          <p:cNvPr id="12" name="Afbeelding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4837" y="2514949"/>
            <a:ext cx="2183612" cy="2236989"/>
          </a:xfrm>
          <a:prstGeom prst="rect">
            <a:avLst/>
          </a:prstGeom>
        </p:spPr>
      </p:pic>
      <p:pic>
        <p:nvPicPr>
          <p:cNvPr id="13" name="Afbeelding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0665" y="2514948"/>
            <a:ext cx="2183613" cy="2236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750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5" name="Shape 3905"/>
          <p:cNvSpPr txBox="1">
            <a:spLocks noGrp="1"/>
          </p:cNvSpPr>
          <p:nvPr>
            <p:ph type="title"/>
          </p:nvPr>
        </p:nvSpPr>
        <p:spPr>
          <a:xfrm>
            <a:off x="718300" y="592728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nl-NL" dirty="0" smtClean="0"/>
              <a:t>State </a:t>
            </a:r>
            <a:r>
              <a:rPr lang="nl-NL" dirty="0" err="1" smtClean="0"/>
              <a:t>S</a:t>
            </a:r>
            <a:r>
              <a:rPr lang="nl-NL" dirty="0" err="1" smtClean="0"/>
              <a:t>paces</a:t>
            </a:r>
            <a:endParaRPr dirty="0"/>
          </a:p>
        </p:txBody>
      </p:sp>
      <p:sp>
        <p:nvSpPr>
          <p:cNvPr id="3906" name="Shape 3906"/>
          <p:cNvSpPr txBox="1">
            <a:spLocks noGrp="1"/>
          </p:cNvSpPr>
          <p:nvPr>
            <p:ph type="body" idx="1"/>
          </p:nvPr>
        </p:nvSpPr>
        <p:spPr>
          <a:xfrm>
            <a:off x="718300" y="1755475"/>
            <a:ext cx="2179200" cy="30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nl-NL" b="1" dirty="0" smtClean="0"/>
              <a:t>Game 7</a:t>
            </a:r>
            <a:r>
              <a:rPr lang="nl-NL" dirty="0"/>
              <a:t/>
            </a:r>
            <a:br>
              <a:rPr lang="nl-NL" dirty="0"/>
            </a:br>
            <a:r>
              <a:rPr lang="nl-NL" dirty="0" err="1" smtClean="0"/>
              <a:t>Upperbound</a:t>
            </a:r>
            <a:r>
              <a:rPr lang="nl-NL" dirty="0" smtClean="0"/>
              <a:t>:</a:t>
            </a:r>
            <a:br>
              <a:rPr lang="nl-NL" dirty="0" smtClean="0"/>
            </a:br>
            <a:r>
              <a:rPr lang="nb-NO" dirty="0" smtClean="0"/>
              <a:t>1.197</a:t>
            </a:r>
            <a:r>
              <a:rPr lang="en-US" dirty="0" smtClean="0"/>
              <a:t>•10</a:t>
            </a:r>
            <a:r>
              <a:rPr lang="en-US" baseline="30000" dirty="0" smtClean="0"/>
              <a:t>27</a:t>
            </a:r>
            <a:r>
              <a:rPr lang="en-US" dirty="0" smtClean="0"/>
              <a:t> spaces</a:t>
            </a:r>
            <a:endParaRPr lang="en-US" dirty="0"/>
          </a:p>
          <a:p>
            <a:pPr marL="285750" indent="-285750"/>
            <a:endParaRPr lang="nl-NL" dirty="0" smtClean="0"/>
          </a:p>
          <a:p>
            <a:pPr marL="285750" indent="-285750"/>
            <a:endParaRPr dirty="0"/>
          </a:p>
        </p:txBody>
      </p:sp>
      <p:sp>
        <p:nvSpPr>
          <p:cNvPr id="3909" name="Shape 3909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pic>
        <p:nvPicPr>
          <p:cNvPr id="10" name="Afbeelding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9527" y="1755475"/>
            <a:ext cx="2738645" cy="2788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03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8" name="Shape 3858"/>
          <p:cNvSpPr txBox="1">
            <a:spLocks noGrp="1"/>
          </p:cNvSpPr>
          <p:nvPr>
            <p:ph type="ctrTitle"/>
          </p:nvPr>
        </p:nvSpPr>
        <p:spPr>
          <a:xfrm>
            <a:off x="685800" y="2878750"/>
            <a:ext cx="52689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dirty="0"/>
              <a:t>2</a:t>
            </a:r>
            <a:r>
              <a:rPr lang="en" dirty="0" smtClean="0"/>
              <a:t>.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dirty="0" smtClean="0"/>
              <a:t>Algoritmes</a:t>
            </a:r>
            <a:endParaRPr dirty="0"/>
          </a:p>
        </p:txBody>
      </p:sp>
      <p:sp>
        <p:nvSpPr>
          <p:cNvPr id="3859" name="Shape 3859"/>
          <p:cNvSpPr txBox="1">
            <a:spLocks noGrp="1"/>
          </p:cNvSpPr>
          <p:nvPr>
            <p:ph type="subTitle" idx="1"/>
          </p:nvPr>
        </p:nvSpPr>
        <p:spPr>
          <a:xfrm>
            <a:off x="685800" y="3983055"/>
            <a:ext cx="52689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60352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owbray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1484</TotalTime>
  <Words>568</Words>
  <Application>Microsoft Macintosh PowerPoint</Application>
  <PresentationFormat>Diavoorstelling (16:9)</PresentationFormat>
  <Paragraphs>265</Paragraphs>
  <Slides>26</Slides>
  <Notes>25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4</vt:i4>
      </vt:variant>
      <vt:variant>
        <vt:lpstr>Thema</vt:lpstr>
      </vt:variant>
      <vt:variant>
        <vt:i4>1</vt:i4>
      </vt:variant>
      <vt:variant>
        <vt:lpstr>Diatitels</vt:lpstr>
      </vt:variant>
      <vt:variant>
        <vt:i4>26</vt:i4>
      </vt:variant>
    </vt:vector>
  </HeadingPairs>
  <TitlesOfParts>
    <vt:vector size="31" baseType="lpstr">
      <vt:lpstr>Dosis Light</vt:lpstr>
      <vt:lpstr>Mangal</vt:lpstr>
      <vt:lpstr>Titillium Web Light</vt:lpstr>
      <vt:lpstr>Arial</vt:lpstr>
      <vt:lpstr>Mowbray template</vt:lpstr>
      <vt:lpstr>Rush Hour </vt:lpstr>
      <vt:lpstr>1. Inleiding opdracht</vt:lpstr>
      <vt:lpstr>Inleiding Opdracht  Rush Hour</vt:lpstr>
      <vt:lpstr>2. Borden en State Spaces</vt:lpstr>
      <vt:lpstr>State Space</vt:lpstr>
      <vt:lpstr>State Spaces</vt:lpstr>
      <vt:lpstr>State Spaces</vt:lpstr>
      <vt:lpstr>State Spaces</vt:lpstr>
      <vt:lpstr>2. Algoritmes</vt:lpstr>
      <vt:lpstr>Algoritmes</vt:lpstr>
      <vt:lpstr>Random Algoritme</vt:lpstr>
      <vt:lpstr>Breadth First Search</vt:lpstr>
      <vt:lpstr>Depth First Search</vt:lpstr>
      <vt:lpstr>Beam Search</vt:lpstr>
      <vt:lpstr>A-Star Algoritme</vt:lpstr>
      <vt:lpstr>Beste oplossingen</vt:lpstr>
      <vt:lpstr>Beste oplossingen</vt:lpstr>
      <vt:lpstr>Beste oplossingen</vt:lpstr>
      <vt:lpstr>4. Experimenteren</vt:lpstr>
      <vt:lpstr>Experimenten</vt:lpstr>
      <vt:lpstr>Verdeling Random Oplossingen</vt:lpstr>
      <vt:lpstr>Beam Search Experiment</vt:lpstr>
      <vt:lpstr>6. Conclusie &amp; vervolg onderzoek</vt:lpstr>
      <vt:lpstr>Conclusie</vt:lpstr>
      <vt:lpstr>Vervolg onderzoek</vt:lpstr>
      <vt:lpstr>Hartelijk dank!</vt:lpstr>
    </vt:vector>
  </TitlesOfParts>
  <LinksUpToDate>false</LinksUpToDate>
  <SharedDoc>false</SharedDoc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Rush Hour Heuristieken</dc:title>
  <cp:lastModifiedBy>jelle Roebroek</cp:lastModifiedBy>
  <cp:revision>67</cp:revision>
  <dcterms:modified xsi:type="dcterms:W3CDTF">2018-05-28T14:12:46Z</dcterms:modified>
</cp:coreProperties>
</file>